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6"/>
  </p:notesMasterIdLst>
  <p:sldIdLst>
    <p:sldId id="416" r:id="rId5"/>
    <p:sldId id="256" r:id="rId6"/>
    <p:sldId id="419" r:id="rId7"/>
    <p:sldId id="417" r:id="rId8"/>
    <p:sldId id="418" r:id="rId9"/>
    <p:sldId id="421" r:id="rId10"/>
    <p:sldId id="446" r:id="rId11"/>
    <p:sldId id="423" r:id="rId12"/>
    <p:sldId id="573" r:id="rId13"/>
    <p:sldId id="448" r:id="rId14"/>
    <p:sldId id="437" r:id="rId15"/>
    <p:sldId id="439" r:id="rId16"/>
    <p:sldId id="440" r:id="rId17"/>
    <p:sldId id="602" r:id="rId18"/>
    <p:sldId id="605" r:id="rId19"/>
    <p:sldId id="609" r:id="rId20"/>
    <p:sldId id="603" r:id="rId21"/>
    <p:sldId id="452" r:id="rId22"/>
    <p:sldId id="453" r:id="rId23"/>
    <p:sldId id="454" r:id="rId24"/>
    <p:sldId id="455" r:id="rId25"/>
    <p:sldId id="604" r:id="rId26"/>
    <p:sldId id="463" r:id="rId27"/>
    <p:sldId id="444" r:id="rId28"/>
    <p:sldId id="449" r:id="rId29"/>
    <p:sldId id="447" r:id="rId30"/>
    <p:sldId id="607" r:id="rId31"/>
    <p:sldId id="608" r:id="rId32"/>
    <p:sldId id="450" r:id="rId33"/>
    <p:sldId id="451" r:id="rId34"/>
    <p:sldId id="61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EBE1F4-E722-4CCF-879F-FDCC8E37D026}" v="557" dt="2019-01-21T20:22:28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5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84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Ng" userId="6f5941192369a0f4" providerId="LiveId" clId="{2BEBE1F4-E722-4CCF-879F-FDCC8E37D026}"/>
    <pc:docChg chg="undo custSel mod addSld delSld modSld sldOrd">
      <pc:chgData name="Stephanie Ng" userId="6f5941192369a0f4" providerId="LiveId" clId="{2BEBE1F4-E722-4CCF-879F-FDCC8E37D026}" dt="2019-01-21T20:20:27.261" v="2651" actId="20577"/>
      <pc:docMkLst>
        <pc:docMk/>
      </pc:docMkLst>
      <pc:sldChg chg="addSp modSp">
        <pc:chgData name="Stephanie Ng" userId="6f5941192369a0f4" providerId="LiveId" clId="{2BEBE1F4-E722-4CCF-879F-FDCC8E37D026}" dt="2019-01-21T19:54:12.926" v="2530" actId="14100"/>
        <pc:sldMkLst>
          <pc:docMk/>
          <pc:sldMk cId="3723690824" sldId="416"/>
        </pc:sldMkLst>
        <pc:spChg chg="add mod">
          <ac:chgData name="Stephanie Ng" userId="6f5941192369a0f4" providerId="LiveId" clId="{2BEBE1F4-E722-4CCF-879F-FDCC8E37D026}" dt="2019-01-21T19:21:46.956" v="2527" actId="122"/>
          <ac:spMkLst>
            <pc:docMk/>
            <pc:sldMk cId="3723690824" sldId="416"/>
            <ac:spMk id="2" creationId="{6ECDCF09-F1DC-4B76-96C9-CC3B116EA452}"/>
          </ac:spMkLst>
        </pc:spChg>
        <pc:spChg chg="mod">
          <ac:chgData name="Stephanie Ng" userId="6f5941192369a0f4" providerId="LiveId" clId="{2BEBE1F4-E722-4CCF-879F-FDCC8E37D026}" dt="2019-01-21T19:54:12.926" v="2530" actId="14100"/>
          <ac:spMkLst>
            <pc:docMk/>
            <pc:sldMk cId="3723690824" sldId="416"/>
            <ac:spMk id="9" creationId="{00000000-0000-0000-0000-000000000000}"/>
          </ac:spMkLst>
        </pc:spChg>
      </pc:sldChg>
      <pc:sldChg chg="modSp">
        <pc:chgData name="Stephanie Ng" userId="6f5941192369a0f4" providerId="LiveId" clId="{2BEBE1F4-E722-4CCF-879F-FDCC8E37D026}" dt="2019-01-21T20:20:27.261" v="2651" actId="20577"/>
        <pc:sldMkLst>
          <pc:docMk/>
          <pc:sldMk cId="3730701554" sldId="418"/>
        </pc:sldMkLst>
        <pc:spChg chg="mod">
          <ac:chgData name="Stephanie Ng" userId="6f5941192369a0f4" providerId="LiveId" clId="{2BEBE1F4-E722-4CCF-879F-FDCC8E37D026}" dt="2019-01-21T20:20:27.261" v="2651" actId="20577"/>
          <ac:spMkLst>
            <pc:docMk/>
            <pc:sldMk cId="3730701554" sldId="418"/>
            <ac:spMk id="3" creationId="{E1D550E8-181F-4879-8BE5-17195DB2FE0C}"/>
          </ac:spMkLst>
        </pc:spChg>
      </pc:sldChg>
      <pc:sldChg chg="modSp">
        <pc:chgData name="Stephanie Ng" userId="6f5941192369a0f4" providerId="LiveId" clId="{2BEBE1F4-E722-4CCF-879F-FDCC8E37D026}" dt="2019-01-21T20:19:37.870" v="2648" actId="114"/>
        <pc:sldMkLst>
          <pc:docMk/>
          <pc:sldMk cId="2693735938" sldId="419"/>
        </pc:sldMkLst>
        <pc:spChg chg="mod">
          <ac:chgData name="Stephanie Ng" userId="6f5941192369a0f4" providerId="LiveId" clId="{2BEBE1F4-E722-4CCF-879F-FDCC8E37D026}" dt="2019-01-21T20:19:37.870" v="2648" actId="114"/>
          <ac:spMkLst>
            <pc:docMk/>
            <pc:sldMk cId="2693735938" sldId="419"/>
            <ac:spMk id="3" creationId="{00000000-0000-0000-0000-000000000000}"/>
          </ac:spMkLst>
        </pc:spChg>
        <pc:spChg chg="mod">
          <ac:chgData name="Stephanie Ng" userId="6f5941192369a0f4" providerId="LiveId" clId="{2BEBE1F4-E722-4CCF-879F-FDCC8E37D026}" dt="2019-01-21T20:19:22.839" v="2623" actId="1076"/>
          <ac:spMkLst>
            <pc:docMk/>
            <pc:sldMk cId="2693735938" sldId="419"/>
            <ac:spMk id="4" creationId="{00000000-0000-0000-0000-000000000000}"/>
          </ac:spMkLst>
        </pc:spChg>
      </pc:sldChg>
      <pc:sldChg chg="addSp modSp add mod setBg setClrOvrMap">
        <pc:chgData name="Stephanie Ng" userId="6f5941192369a0f4" providerId="LiveId" clId="{2BEBE1F4-E722-4CCF-879F-FDCC8E37D026}" dt="2019-01-13T15:15:11.835" v="567" actId="20577"/>
        <pc:sldMkLst>
          <pc:docMk/>
          <pc:sldMk cId="2730313122" sldId="421"/>
        </pc:sldMkLst>
        <pc:spChg chg="mod">
          <ac:chgData name="Stephanie Ng" userId="6f5941192369a0f4" providerId="LiveId" clId="{2BEBE1F4-E722-4CCF-879F-FDCC8E37D026}" dt="2019-01-13T14:58:56.600" v="463"/>
          <ac:spMkLst>
            <pc:docMk/>
            <pc:sldMk cId="2730313122" sldId="421"/>
            <ac:spMk id="2" creationId="{B41BBC79-6808-49DB-B91D-69AF03DF255D}"/>
          </ac:spMkLst>
        </pc:spChg>
        <pc:spChg chg="mod">
          <ac:chgData name="Stephanie Ng" userId="6f5941192369a0f4" providerId="LiveId" clId="{2BEBE1F4-E722-4CCF-879F-FDCC8E37D026}" dt="2019-01-13T15:15:11.835" v="567" actId="20577"/>
          <ac:spMkLst>
            <pc:docMk/>
            <pc:sldMk cId="2730313122" sldId="421"/>
            <ac:spMk id="3" creationId="{2E29CF49-00FB-473B-9A45-DEA1CC3B1EF6}"/>
          </ac:spMkLst>
        </pc:spChg>
        <pc:spChg chg="add">
          <ac:chgData name="Stephanie Ng" userId="6f5941192369a0f4" providerId="LiveId" clId="{2BEBE1F4-E722-4CCF-879F-FDCC8E37D026}" dt="2019-01-13T03:05:27.127" v="99" actId="26606"/>
          <ac:spMkLst>
            <pc:docMk/>
            <pc:sldMk cId="2730313122" sldId="421"/>
            <ac:spMk id="9" creationId="{CF62D2A7-8207-488C-9F46-316BA81A16C8}"/>
          </ac:spMkLst>
        </pc:spChg>
        <pc:picChg chg="add mod">
          <ac:chgData name="Stephanie Ng" userId="6f5941192369a0f4" providerId="LiveId" clId="{2BEBE1F4-E722-4CCF-879F-FDCC8E37D026}" dt="2019-01-13T03:05:27.127" v="99" actId="26606"/>
          <ac:picMkLst>
            <pc:docMk/>
            <pc:sldMk cId="2730313122" sldId="421"/>
            <ac:picMk id="4" creationId="{69749B85-21C4-4F5F-851A-EF15CF5FD589}"/>
          </ac:picMkLst>
        </pc:picChg>
      </pc:sldChg>
      <pc:sldChg chg="delSp modSp delAnim modAnim">
        <pc:chgData name="Stephanie Ng" userId="6f5941192369a0f4" providerId="LiveId" clId="{2BEBE1F4-E722-4CCF-879F-FDCC8E37D026}" dt="2019-01-13T16:14:43.756" v="1505" actId="179"/>
        <pc:sldMkLst>
          <pc:docMk/>
          <pc:sldMk cId="2657072952" sldId="423"/>
        </pc:sldMkLst>
        <pc:spChg chg="mod">
          <ac:chgData name="Stephanie Ng" userId="6f5941192369a0f4" providerId="LiveId" clId="{2BEBE1F4-E722-4CCF-879F-FDCC8E37D026}" dt="2019-01-13T15:58:29.833" v="1080" actId="20577"/>
          <ac:spMkLst>
            <pc:docMk/>
            <pc:sldMk cId="2657072952" sldId="423"/>
            <ac:spMk id="3" creationId="{00000000-0000-0000-0000-000000000000}"/>
          </ac:spMkLst>
        </pc:spChg>
        <pc:spChg chg="mod">
          <ac:chgData name="Stephanie Ng" userId="6f5941192369a0f4" providerId="LiveId" clId="{2BEBE1F4-E722-4CCF-879F-FDCC8E37D026}" dt="2019-01-13T16:00:20.394" v="1231" actId="20577"/>
          <ac:spMkLst>
            <pc:docMk/>
            <pc:sldMk cId="2657072952" sldId="423"/>
            <ac:spMk id="10" creationId="{00000000-0000-0000-0000-000000000000}"/>
          </ac:spMkLst>
        </pc:spChg>
        <pc:spChg chg="mod">
          <ac:chgData name="Stephanie Ng" userId="6f5941192369a0f4" providerId="LiveId" clId="{2BEBE1F4-E722-4CCF-879F-FDCC8E37D026}" dt="2019-01-13T16:00:43.610" v="1249" actId="179"/>
          <ac:spMkLst>
            <pc:docMk/>
            <pc:sldMk cId="2657072952" sldId="423"/>
            <ac:spMk id="11" creationId="{00000000-0000-0000-0000-000000000000}"/>
          </ac:spMkLst>
        </pc:spChg>
        <pc:spChg chg="mod">
          <ac:chgData name="Stephanie Ng" userId="6f5941192369a0f4" providerId="LiveId" clId="{2BEBE1F4-E722-4CCF-879F-FDCC8E37D026}" dt="2019-01-13T16:13:45.811" v="1362" actId="1076"/>
          <ac:spMkLst>
            <pc:docMk/>
            <pc:sldMk cId="2657072952" sldId="423"/>
            <ac:spMk id="12" creationId="{00000000-0000-0000-0000-000000000000}"/>
          </ac:spMkLst>
        </pc:spChg>
        <pc:spChg chg="del">
          <ac:chgData name="Stephanie Ng" userId="6f5941192369a0f4" providerId="LiveId" clId="{2BEBE1F4-E722-4CCF-879F-FDCC8E37D026}" dt="2019-01-13T16:13:41.995" v="1361" actId="478"/>
          <ac:spMkLst>
            <pc:docMk/>
            <pc:sldMk cId="2657072952" sldId="423"/>
            <ac:spMk id="13" creationId="{00000000-0000-0000-0000-000000000000}"/>
          </ac:spMkLst>
        </pc:spChg>
        <pc:spChg chg="mod">
          <ac:chgData name="Stephanie Ng" userId="6f5941192369a0f4" providerId="LiveId" clId="{2BEBE1F4-E722-4CCF-879F-FDCC8E37D026}" dt="2019-01-13T16:14:03.747" v="1412" actId="1076"/>
          <ac:spMkLst>
            <pc:docMk/>
            <pc:sldMk cId="2657072952" sldId="423"/>
            <ac:spMk id="14" creationId="{00000000-0000-0000-0000-000000000000}"/>
          </ac:spMkLst>
        </pc:spChg>
        <pc:spChg chg="mod">
          <ac:chgData name="Stephanie Ng" userId="6f5941192369a0f4" providerId="LiveId" clId="{2BEBE1F4-E722-4CCF-879F-FDCC8E37D026}" dt="2019-01-13T16:14:43.756" v="1505" actId="179"/>
          <ac:spMkLst>
            <pc:docMk/>
            <pc:sldMk cId="2657072952" sldId="423"/>
            <ac:spMk id="21" creationId="{00000000-0000-0000-0000-000000000000}"/>
          </ac:spMkLst>
        </pc:spChg>
      </pc:sldChg>
      <pc:sldChg chg="ord">
        <pc:chgData name="Stephanie Ng" userId="6f5941192369a0f4" providerId="LiveId" clId="{2BEBE1F4-E722-4CCF-879F-FDCC8E37D026}" dt="2019-01-13T16:42:10.115" v="1606"/>
        <pc:sldMkLst>
          <pc:docMk/>
          <pc:sldMk cId="1612430502" sldId="437"/>
        </pc:sldMkLst>
      </pc:sldChg>
      <pc:sldChg chg="modSp">
        <pc:chgData name="Stephanie Ng" userId="6f5941192369a0f4" providerId="LiveId" clId="{2BEBE1F4-E722-4CCF-879F-FDCC8E37D026}" dt="2019-01-13T15:57:18.224" v="1067" actId="20577"/>
        <pc:sldMkLst>
          <pc:docMk/>
          <pc:sldMk cId="3935855827" sldId="446"/>
        </pc:sldMkLst>
        <pc:spChg chg="mod">
          <ac:chgData name="Stephanie Ng" userId="6f5941192369a0f4" providerId="LiveId" clId="{2BEBE1F4-E722-4CCF-879F-FDCC8E37D026}" dt="2019-01-13T15:57:18.224" v="1067" actId="20577"/>
          <ac:spMkLst>
            <pc:docMk/>
            <pc:sldMk cId="3935855827" sldId="446"/>
            <ac:spMk id="6" creationId="{00000000-0000-0000-0000-000000000000}"/>
          </ac:spMkLst>
        </pc:spChg>
      </pc:sldChg>
      <pc:sldChg chg="ord">
        <pc:chgData name="Stephanie Ng" userId="6f5941192369a0f4" providerId="LiveId" clId="{2BEBE1F4-E722-4CCF-879F-FDCC8E37D026}" dt="2019-01-21T19:07:03.353" v="2380"/>
        <pc:sldMkLst>
          <pc:docMk/>
          <pc:sldMk cId="2106066676" sldId="447"/>
        </pc:sldMkLst>
      </pc:sldChg>
      <pc:sldChg chg="addSp modSp add mod ord setBg">
        <pc:chgData name="Stephanie Ng" userId="6f5941192369a0f4" providerId="LiveId" clId="{2BEBE1F4-E722-4CCF-879F-FDCC8E37D026}" dt="2019-01-14T01:35:41.678" v="1700"/>
        <pc:sldMkLst>
          <pc:docMk/>
          <pc:sldMk cId="545994772" sldId="448"/>
        </pc:sldMkLst>
        <pc:spChg chg="add mod">
          <ac:chgData name="Stephanie Ng" userId="6f5941192369a0f4" providerId="LiveId" clId="{2BEBE1F4-E722-4CCF-879F-FDCC8E37D026}" dt="2019-01-13T16:42:29.615" v="1623" actId="26606"/>
          <ac:spMkLst>
            <pc:docMk/>
            <pc:sldMk cId="545994772" sldId="448"/>
            <ac:spMk id="2" creationId="{4DEDAB55-FAC5-42E8-A66E-39FC78C29F1B}"/>
          </ac:spMkLst>
        </pc:spChg>
        <pc:picChg chg="add">
          <ac:chgData name="Stephanie Ng" userId="6f5941192369a0f4" providerId="LiveId" clId="{2BEBE1F4-E722-4CCF-879F-FDCC8E37D026}" dt="2019-01-13T16:42:29.615" v="1623" actId="26606"/>
          <ac:picMkLst>
            <pc:docMk/>
            <pc:sldMk cId="545994772" sldId="448"/>
            <ac:picMk id="6" creationId="{2644B022-AA0F-4DE4-B5EB-28E742F2DE4B}"/>
          </ac:picMkLst>
        </pc:picChg>
        <pc:picChg chg="add">
          <ac:chgData name="Stephanie Ng" userId="6f5941192369a0f4" providerId="LiveId" clId="{2BEBE1F4-E722-4CCF-879F-FDCC8E37D026}" dt="2019-01-13T16:42:29.615" v="1623" actId="26606"/>
          <ac:picMkLst>
            <pc:docMk/>
            <pc:sldMk cId="545994772" sldId="448"/>
            <ac:picMk id="8" creationId="{D1CFE087-1136-42FF-B762-0313A916F235}"/>
          </ac:picMkLst>
        </pc:picChg>
      </pc:sldChg>
      <pc:sldChg chg="ord">
        <pc:chgData name="Stephanie Ng" userId="6f5941192369a0f4" providerId="LiveId" clId="{2BEBE1F4-E722-4CCF-879F-FDCC8E37D026}" dt="2019-01-21T19:07:16.049" v="2382"/>
        <pc:sldMkLst>
          <pc:docMk/>
          <pc:sldMk cId="198525889" sldId="449"/>
        </pc:sldMkLst>
      </pc:sldChg>
      <pc:sldChg chg="delSp modSp">
        <pc:chgData name="Stephanie Ng" userId="6f5941192369a0f4" providerId="LiveId" clId="{2BEBE1F4-E722-4CCF-879F-FDCC8E37D026}" dt="2019-01-21T19:06:36.746" v="2377" actId="478"/>
        <pc:sldMkLst>
          <pc:docMk/>
          <pc:sldMk cId="4042639538" sldId="452"/>
        </pc:sldMkLst>
        <pc:spChg chg="mod">
          <ac:chgData name="Stephanie Ng" userId="6f5941192369a0f4" providerId="LiveId" clId="{2BEBE1F4-E722-4CCF-879F-FDCC8E37D026}" dt="2019-01-21T19:06:33.191" v="2376" actId="20577"/>
          <ac:spMkLst>
            <pc:docMk/>
            <pc:sldMk cId="4042639538" sldId="452"/>
            <ac:spMk id="2" creationId="{00000000-0000-0000-0000-000000000000}"/>
          </ac:spMkLst>
        </pc:spChg>
        <pc:spChg chg="del">
          <ac:chgData name="Stephanie Ng" userId="6f5941192369a0f4" providerId="LiveId" clId="{2BEBE1F4-E722-4CCF-879F-FDCC8E37D026}" dt="2019-01-21T19:06:36.746" v="2377" actId="478"/>
          <ac:spMkLst>
            <pc:docMk/>
            <pc:sldMk cId="4042639538" sldId="452"/>
            <ac:spMk id="5" creationId="{00000000-0000-0000-0000-000000000000}"/>
          </ac:spMkLst>
        </pc:spChg>
      </pc:sldChg>
      <pc:sldChg chg="modSp">
        <pc:chgData name="Stephanie Ng" userId="6f5941192369a0f4" providerId="LiveId" clId="{2BEBE1F4-E722-4CCF-879F-FDCC8E37D026}" dt="2019-01-21T19:04:44.971" v="2351" actId="20577"/>
        <pc:sldMkLst>
          <pc:docMk/>
          <pc:sldMk cId="1370025506" sldId="463"/>
        </pc:sldMkLst>
        <pc:spChg chg="mod">
          <ac:chgData name="Stephanie Ng" userId="6f5941192369a0f4" providerId="LiveId" clId="{2BEBE1F4-E722-4CCF-879F-FDCC8E37D026}" dt="2019-01-21T18:58:10.444" v="2040" actId="20577"/>
          <ac:spMkLst>
            <pc:docMk/>
            <pc:sldMk cId="1370025506" sldId="463"/>
            <ac:spMk id="3" creationId="{00000000-0000-0000-0000-000000000000}"/>
          </ac:spMkLst>
        </pc:spChg>
        <pc:spChg chg="mod">
          <ac:chgData name="Stephanie Ng" userId="6f5941192369a0f4" providerId="LiveId" clId="{2BEBE1F4-E722-4CCF-879F-FDCC8E37D026}" dt="2019-01-21T19:04:44.971" v="2351" actId="20577"/>
          <ac:spMkLst>
            <pc:docMk/>
            <pc:sldMk cId="1370025506" sldId="463"/>
            <ac:spMk id="4" creationId="{00000000-0000-0000-0000-000000000000}"/>
          </ac:spMkLst>
        </pc:spChg>
      </pc:sldChg>
      <pc:sldChg chg="modSp del">
        <pc:chgData name="Stephanie Ng" userId="6f5941192369a0f4" providerId="LiveId" clId="{2BEBE1F4-E722-4CCF-879F-FDCC8E37D026}" dt="2019-01-21T19:20:54.158" v="2479" actId="2696"/>
        <pc:sldMkLst>
          <pc:docMk/>
          <pc:sldMk cId="1626036943" sldId="574"/>
        </pc:sldMkLst>
        <pc:spChg chg="mod">
          <ac:chgData name="Stephanie Ng" userId="6f5941192369a0f4" providerId="LiveId" clId="{2BEBE1F4-E722-4CCF-879F-FDCC8E37D026}" dt="2019-01-13T16:49:44.038" v="1696" actId="27636"/>
          <ac:spMkLst>
            <pc:docMk/>
            <pc:sldMk cId="1626036943" sldId="574"/>
            <ac:spMk id="3" creationId="{E1D550E8-181F-4879-8BE5-17195DB2FE0C}"/>
          </ac:spMkLst>
        </pc:spChg>
      </pc:sldChg>
      <pc:sldChg chg="addSp delSp modSp add mod setBg setClrOvrMap">
        <pc:chgData name="Stephanie Ng" userId="6f5941192369a0f4" providerId="LiveId" clId="{2BEBE1F4-E722-4CCF-879F-FDCC8E37D026}" dt="2019-01-14T20:50:59.545" v="1890" actId="5793"/>
        <pc:sldMkLst>
          <pc:docMk/>
          <pc:sldMk cId="3162579267" sldId="603"/>
        </pc:sldMkLst>
        <pc:spChg chg="add mod">
          <ac:chgData name="Stephanie Ng" userId="6f5941192369a0f4" providerId="LiveId" clId="{2BEBE1F4-E722-4CCF-879F-FDCC8E37D026}" dt="2019-01-14T20:41:01.716" v="1769" actId="26606"/>
          <ac:spMkLst>
            <pc:docMk/>
            <pc:sldMk cId="3162579267" sldId="603"/>
            <ac:spMk id="4" creationId="{57082D13-E273-4043-A7DA-045B5C77A9EC}"/>
          </ac:spMkLst>
        </pc:spChg>
        <pc:spChg chg="add mod">
          <ac:chgData name="Stephanie Ng" userId="6f5941192369a0f4" providerId="LiveId" clId="{2BEBE1F4-E722-4CCF-879F-FDCC8E37D026}" dt="2019-01-14T20:50:59.545" v="1890" actId="5793"/>
          <ac:spMkLst>
            <pc:docMk/>
            <pc:sldMk cId="3162579267" sldId="603"/>
            <ac:spMk id="5" creationId="{13DF2089-708D-4638-BEF2-CA4C89B7EAB7}"/>
          </ac:spMkLst>
        </pc:spChg>
        <pc:spChg chg="add del">
          <ac:chgData name="Stephanie Ng" userId="6f5941192369a0f4" providerId="LiveId" clId="{2BEBE1F4-E722-4CCF-879F-FDCC8E37D026}" dt="2019-01-14T19:40:52.918" v="1735" actId="26606"/>
          <ac:spMkLst>
            <pc:docMk/>
            <pc:sldMk cId="3162579267" sldId="603"/>
            <ac:spMk id="9" creationId="{87CC2527-562A-4F69-B487-4371E5B243E7}"/>
          </ac:spMkLst>
        </pc:spChg>
        <pc:spChg chg="add del">
          <ac:chgData name="Stephanie Ng" userId="6f5941192369a0f4" providerId="LiveId" clId="{2BEBE1F4-E722-4CCF-879F-FDCC8E37D026}" dt="2019-01-14T20:41:01.699" v="1768" actId="26606"/>
          <ac:spMkLst>
            <pc:docMk/>
            <pc:sldMk cId="3162579267" sldId="603"/>
            <ac:spMk id="10" creationId="{C5E6CFF1-2F42-4E10-9A97-F116F46F53FE}"/>
          </ac:spMkLst>
        </pc:spChg>
        <pc:picChg chg="add mod ord">
          <ac:chgData name="Stephanie Ng" userId="6f5941192369a0f4" providerId="LiveId" clId="{2BEBE1F4-E722-4CCF-879F-FDCC8E37D026}" dt="2019-01-14T20:41:01.716" v="1769" actId="26606"/>
          <ac:picMkLst>
            <pc:docMk/>
            <pc:sldMk cId="3162579267" sldId="603"/>
            <ac:picMk id="3" creationId="{9E66F561-CF83-4606-A7BC-F635C8AC8079}"/>
          </ac:picMkLst>
        </pc:picChg>
        <pc:cxnChg chg="add del">
          <ac:chgData name="Stephanie Ng" userId="6f5941192369a0f4" providerId="LiveId" clId="{2BEBE1F4-E722-4CCF-879F-FDCC8E37D026}" dt="2019-01-14T19:40:52.918" v="1735" actId="26606"/>
          <ac:cxnSpMkLst>
            <pc:docMk/>
            <pc:sldMk cId="3162579267" sldId="603"/>
            <ac:cxnSpMk id="11" creationId="{BCDAEC91-5BCE-4B55-9CC0-43EF94CB734B}"/>
          </ac:cxnSpMkLst>
        </pc:cxnChg>
        <pc:cxnChg chg="add del">
          <ac:chgData name="Stephanie Ng" userId="6f5941192369a0f4" providerId="LiveId" clId="{2BEBE1F4-E722-4CCF-879F-FDCC8E37D026}" dt="2019-01-14T20:41:01.699" v="1768" actId="26606"/>
          <ac:cxnSpMkLst>
            <pc:docMk/>
            <pc:sldMk cId="3162579267" sldId="603"/>
            <ac:cxnSpMk id="12" creationId="{67182200-4859-4C8D-BCBB-55B245C28BA3}"/>
          </ac:cxnSpMkLst>
        </pc:cxnChg>
      </pc:sldChg>
      <pc:sldChg chg="addSp delSp modSp add mod setBg">
        <pc:chgData name="Stephanie Ng" userId="6f5941192369a0f4" providerId="LiveId" clId="{2BEBE1F4-E722-4CCF-879F-FDCC8E37D026}" dt="2019-01-14T21:11:50.431" v="1945" actId="26606"/>
        <pc:sldMkLst>
          <pc:docMk/>
          <pc:sldMk cId="3972768322" sldId="604"/>
        </pc:sldMkLst>
        <pc:spChg chg="add mod">
          <ac:chgData name="Stephanie Ng" userId="6f5941192369a0f4" providerId="LiveId" clId="{2BEBE1F4-E722-4CCF-879F-FDCC8E37D026}" dt="2019-01-14T21:11:50.431" v="1945" actId="26606"/>
          <ac:spMkLst>
            <pc:docMk/>
            <pc:sldMk cId="3972768322" sldId="604"/>
            <ac:spMk id="4" creationId="{7BE4D2AF-CC32-418B-AC54-9B3454F95908}"/>
          </ac:spMkLst>
        </pc:spChg>
        <pc:spChg chg="add del">
          <ac:chgData name="Stephanie Ng" userId="6f5941192369a0f4" providerId="LiveId" clId="{2BEBE1F4-E722-4CCF-879F-FDCC8E37D026}" dt="2019-01-14T21:11:47.713" v="1940" actId="26606"/>
          <ac:spMkLst>
            <pc:docMk/>
            <pc:sldMk cId="3972768322" sldId="604"/>
            <ac:spMk id="9" creationId="{37C89E4B-3C9F-44B9-8B86-D9E3D112D8EC}"/>
          </ac:spMkLst>
        </pc:spChg>
        <pc:spChg chg="add del">
          <ac:chgData name="Stephanie Ng" userId="6f5941192369a0f4" providerId="LiveId" clId="{2BEBE1F4-E722-4CCF-879F-FDCC8E37D026}" dt="2019-01-14T21:11:48.890" v="1942" actId="26606"/>
          <ac:spMkLst>
            <pc:docMk/>
            <pc:sldMk cId="3972768322" sldId="604"/>
            <ac:spMk id="15" creationId="{A4AC5506-6312-4701-8D3C-40187889A947}"/>
          </ac:spMkLst>
        </pc:spChg>
        <pc:spChg chg="add del">
          <ac:chgData name="Stephanie Ng" userId="6f5941192369a0f4" providerId="LiveId" clId="{2BEBE1F4-E722-4CCF-879F-FDCC8E37D026}" dt="2019-01-14T21:11:50.419" v="1944" actId="26606"/>
          <ac:spMkLst>
            <pc:docMk/>
            <pc:sldMk cId="3972768322" sldId="604"/>
            <ac:spMk id="17" creationId="{C0B27210-D0CA-4654-B3E3-9ABB4F178EA1}"/>
          </ac:spMkLst>
        </pc:spChg>
        <pc:spChg chg="add del">
          <ac:chgData name="Stephanie Ng" userId="6f5941192369a0f4" providerId="LiveId" clId="{2BEBE1F4-E722-4CCF-879F-FDCC8E37D026}" dt="2019-01-14T21:11:50.419" v="1944" actId="26606"/>
          <ac:spMkLst>
            <pc:docMk/>
            <pc:sldMk cId="3972768322" sldId="604"/>
            <ac:spMk id="18" creationId="{1DB7C82F-AB7E-4F0C-B829-FA1B9C415180}"/>
          </ac:spMkLst>
        </pc:spChg>
        <pc:spChg chg="add del">
          <ac:chgData name="Stephanie Ng" userId="6f5941192369a0f4" providerId="LiveId" clId="{2BEBE1F4-E722-4CCF-879F-FDCC8E37D026}" dt="2019-01-14T21:11:50.419" v="1944" actId="26606"/>
          <ac:spMkLst>
            <pc:docMk/>
            <pc:sldMk cId="3972768322" sldId="604"/>
            <ac:spMk id="19" creationId="{70B66945-4967-4040-926D-DCA44313CDAB}"/>
          </ac:spMkLst>
        </pc:spChg>
        <pc:spChg chg="add">
          <ac:chgData name="Stephanie Ng" userId="6f5941192369a0f4" providerId="LiveId" clId="{2BEBE1F4-E722-4CCF-879F-FDCC8E37D026}" dt="2019-01-14T21:11:50.431" v="1945" actId="26606"/>
          <ac:spMkLst>
            <pc:docMk/>
            <pc:sldMk cId="3972768322" sldId="604"/>
            <ac:spMk id="21" creationId="{37C89E4B-3C9F-44B9-8B86-D9E3D112D8EC}"/>
          </ac:spMkLst>
        </pc:spChg>
        <pc:picChg chg="add mod ord">
          <ac:chgData name="Stephanie Ng" userId="6f5941192369a0f4" providerId="LiveId" clId="{2BEBE1F4-E722-4CCF-879F-FDCC8E37D026}" dt="2019-01-14T21:11:50.431" v="1945" actId="26606"/>
          <ac:picMkLst>
            <pc:docMk/>
            <pc:sldMk cId="3972768322" sldId="604"/>
            <ac:picMk id="3" creationId="{371E67D4-8606-4008-8C02-82E3BD43086B}"/>
          </ac:picMkLst>
        </pc:picChg>
        <pc:cxnChg chg="add del">
          <ac:chgData name="Stephanie Ng" userId="6f5941192369a0f4" providerId="LiveId" clId="{2BEBE1F4-E722-4CCF-879F-FDCC8E37D026}" dt="2019-01-14T21:11:47.713" v="1940" actId="26606"/>
          <ac:cxnSpMkLst>
            <pc:docMk/>
            <pc:sldMk cId="3972768322" sldId="604"/>
            <ac:cxnSpMk id="11" creationId="{AA2EAA10-076F-46BD-8F0F-B9A2FB77A85C}"/>
          </ac:cxnSpMkLst>
        </pc:cxnChg>
        <pc:cxnChg chg="add del">
          <ac:chgData name="Stephanie Ng" userId="6f5941192369a0f4" providerId="LiveId" clId="{2BEBE1F4-E722-4CCF-879F-FDCC8E37D026}" dt="2019-01-14T21:11:47.713" v="1940" actId="26606"/>
          <ac:cxnSpMkLst>
            <pc:docMk/>
            <pc:sldMk cId="3972768322" sldId="604"/>
            <ac:cxnSpMk id="13" creationId="{D891E407-403B-4764-86C9-33A56D3BCAA3}"/>
          </ac:cxnSpMkLst>
        </pc:cxnChg>
        <pc:cxnChg chg="add">
          <ac:chgData name="Stephanie Ng" userId="6f5941192369a0f4" providerId="LiveId" clId="{2BEBE1F4-E722-4CCF-879F-FDCC8E37D026}" dt="2019-01-14T21:11:50.431" v="1945" actId="26606"/>
          <ac:cxnSpMkLst>
            <pc:docMk/>
            <pc:sldMk cId="3972768322" sldId="604"/>
            <ac:cxnSpMk id="22" creationId="{AA2EAA10-076F-46BD-8F0F-B9A2FB77A85C}"/>
          </ac:cxnSpMkLst>
        </pc:cxnChg>
        <pc:cxnChg chg="add">
          <ac:chgData name="Stephanie Ng" userId="6f5941192369a0f4" providerId="LiveId" clId="{2BEBE1F4-E722-4CCF-879F-FDCC8E37D026}" dt="2019-01-14T21:11:50.431" v="1945" actId="26606"/>
          <ac:cxnSpMkLst>
            <pc:docMk/>
            <pc:sldMk cId="3972768322" sldId="604"/>
            <ac:cxnSpMk id="23" creationId="{D891E407-403B-4764-86C9-33A56D3BCAA3}"/>
          </ac:cxnSpMkLst>
        </pc:cxnChg>
      </pc:sldChg>
      <pc:sldChg chg="addSp delSp modSp add mod setBg setClrOvrMap">
        <pc:chgData name="Stephanie Ng" userId="6f5941192369a0f4" providerId="LiveId" clId="{2BEBE1F4-E722-4CCF-879F-FDCC8E37D026}" dt="2019-01-14T21:56:57.754" v="1993" actId="26606"/>
        <pc:sldMkLst>
          <pc:docMk/>
          <pc:sldMk cId="2255122831" sldId="605"/>
        </pc:sldMkLst>
        <pc:spChg chg="add mod">
          <ac:chgData name="Stephanie Ng" userId="6f5941192369a0f4" providerId="LiveId" clId="{2BEBE1F4-E722-4CCF-879F-FDCC8E37D026}" dt="2019-01-14T21:56:57.754" v="1993" actId="26606"/>
          <ac:spMkLst>
            <pc:docMk/>
            <pc:sldMk cId="2255122831" sldId="605"/>
            <ac:spMk id="4" creationId="{D7D5CA25-8ED8-4277-9EC9-F5701FF0E344}"/>
          </ac:spMkLst>
        </pc:spChg>
        <pc:spChg chg="add del">
          <ac:chgData name="Stephanie Ng" userId="6f5941192369a0f4" providerId="LiveId" clId="{2BEBE1F4-E722-4CCF-879F-FDCC8E37D026}" dt="2019-01-14T21:56:50.113" v="1986" actId="26606"/>
          <ac:spMkLst>
            <pc:docMk/>
            <pc:sldMk cId="2255122831" sldId="605"/>
            <ac:spMk id="9" creationId="{37C89E4B-3C9F-44B9-8B86-D9E3D112D8EC}"/>
          </ac:spMkLst>
        </pc:spChg>
        <pc:spChg chg="add del">
          <ac:chgData name="Stephanie Ng" userId="6f5941192369a0f4" providerId="LiveId" clId="{2BEBE1F4-E722-4CCF-879F-FDCC8E37D026}" dt="2019-01-14T21:56:52.082" v="1988" actId="26606"/>
          <ac:spMkLst>
            <pc:docMk/>
            <pc:sldMk cId="2255122831" sldId="605"/>
            <ac:spMk id="15" creationId="{A4AC5506-6312-4701-8D3C-40187889A947}"/>
          </ac:spMkLst>
        </pc:spChg>
        <pc:spChg chg="add del">
          <ac:chgData name="Stephanie Ng" userId="6f5941192369a0f4" providerId="LiveId" clId="{2BEBE1F4-E722-4CCF-879F-FDCC8E37D026}" dt="2019-01-14T21:56:56.048" v="1990" actId="26606"/>
          <ac:spMkLst>
            <pc:docMk/>
            <pc:sldMk cId="2255122831" sldId="605"/>
            <ac:spMk id="17" creationId="{823AC064-BC96-4F32-8AE1-B2FD38754823}"/>
          </ac:spMkLst>
        </pc:spChg>
        <pc:spChg chg="add">
          <ac:chgData name="Stephanie Ng" userId="6f5941192369a0f4" providerId="LiveId" clId="{2BEBE1F4-E722-4CCF-879F-FDCC8E37D026}" dt="2019-01-14T21:56:57.754" v="1993" actId="26606"/>
          <ac:spMkLst>
            <pc:docMk/>
            <pc:sldMk cId="2255122831" sldId="605"/>
            <ac:spMk id="22" creationId="{823AC064-BC96-4F32-8AE1-B2FD38754823}"/>
          </ac:spMkLst>
        </pc:spChg>
        <pc:picChg chg="add mod ord">
          <ac:chgData name="Stephanie Ng" userId="6f5941192369a0f4" providerId="LiveId" clId="{2BEBE1F4-E722-4CCF-879F-FDCC8E37D026}" dt="2019-01-14T21:56:57.754" v="1993" actId="26606"/>
          <ac:picMkLst>
            <pc:docMk/>
            <pc:sldMk cId="2255122831" sldId="605"/>
            <ac:picMk id="3" creationId="{B08DA51A-BA3D-421C-86A1-F00BF3627F62}"/>
          </ac:picMkLst>
        </pc:picChg>
        <pc:cxnChg chg="add del">
          <ac:chgData name="Stephanie Ng" userId="6f5941192369a0f4" providerId="LiveId" clId="{2BEBE1F4-E722-4CCF-879F-FDCC8E37D026}" dt="2019-01-14T21:56:50.113" v="1986" actId="26606"/>
          <ac:cxnSpMkLst>
            <pc:docMk/>
            <pc:sldMk cId="2255122831" sldId="605"/>
            <ac:cxnSpMk id="11" creationId="{AA2EAA10-076F-46BD-8F0F-B9A2FB77A85C}"/>
          </ac:cxnSpMkLst>
        </pc:cxnChg>
        <pc:cxnChg chg="add del">
          <ac:chgData name="Stephanie Ng" userId="6f5941192369a0f4" providerId="LiveId" clId="{2BEBE1F4-E722-4CCF-879F-FDCC8E37D026}" dt="2019-01-14T21:56:50.113" v="1986" actId="26606"/>
          <ac:cxnSpMkLst>
            <pc:docMk/>
            <pc:sldMk cId="2255122831" sldId="605"/>
            <ac:cxnSpMk id="13" creationId="{D891E407-403B-4764-86C9-33A56D3BCAA3}"/>
          </ac:cxnSpMkLst>
        </pc:cxnChg>
        <pc:cxnChg chg="add del">
          <ac:chgData name="Stephanie Ng" userId="6f5941192369a0f4" providerId="LiveId" clId="{2BEBE1F4-E722-4CCF-879F-FDCC8E37D026}" dt="2019-01-14T21:56:56.048" v="1990" actId="26606"/>
          <ac:cxnSpMkLst>
            <pc:docMk/>
            <pc:sldMk cId="2255122831" sldId="605"/>
            <ac:cxnSpMk id="18" creationId="{7E7C77BC-7138-40B1-A15B-20F57A494629}"/>
          </ac:cxnSpMkLst>
        </pc:cxnChg>
        <pc:cxnChg chg="add del">
          <ac:chgData name="Stephanie Ng" userId="6f5941192369a0f4" providerId="LiveId" clId="{2BEBE1F4-E722-4CCF-879F-FDCC8E37D026}" dt="2019-01-14T21:56:57.744" v="1992" actId="26606"/>
          <ac:cxnSpMkLst>
            <pc:docMk/>
            <pc:sldMk cId="2255122831" sldId="605"/>
            <ac:cxnSpMk id="20" creationId="{E126E481-B945-4179-BD79-05E96E9B29E1}"/>
          </ac:cxnSpMkLst>
        </pc:cxnChg>
        <pc:cxnChg chg="add">
          <ac:chgData name="Stephanie Ng" userId="6f5941192369a0f4" providerId="LiveId" clId="{2BEBE1F4-E722-4CCF-879F-FDCC8E37D026}" dt="2019-01-14T21:56:57.754" v="1993" actId="26606"/>
          <ac:cxnSpMkLst>
            <pc:docMk/>
            <pc:sldMk cId="2255122831" sldId="605"/>
            <ac:cxnSpMk id="23" creationId="{7E7C77BC-7138-40B1-A15B-20F57A494629}"/>
          </ac:cxnSpMkLst>
        </pc:cxnChg>
      </pc:sldChg>
      <pc:sldChg chg="modSp add del">
        <pc:chgData name="Stephanie Ng" userId="6f5941192369a0f4" providerId="LiveId" clId="{2BEBE1F4-E722-4CCF-879F-FDCC8E37D026}" dt="2019-01-21T19:20:54.140" v="2478" actId="2696"/>
        <pc:sldMkLst>
          <pc:docMk/>
          <pc:sldMk cId="2668721065" sldId="606"/>
        </pc:sldMkLst>
        <pc:spChg chg="mod">
          <ac:chgData name="Stephanie Ng" userId="6f5941192369a0f4" providerId="LiveId" clId="{2BEBE1F4-E722-4CCF-879F-FDCC8E37D026}" dt="2019-01-14T22:57:50.587" v="1995"/>
          <ac:spMkLst>
            <pc:docMk/>
            <pc:sldMk cId="2668721065" sldId="606"/>
            <ac:spMk id="3" creationId="{72DF5FEF-32E0-499F-886F-1F9EF4EE0DCB}"/>
          </ac:spMkLst>
        </pc:spChg>
      </pc:sldChg>
      <pc:sldChg chg="ord">
        <pc:chgData name="Stephanie Ng" userId="6f5941192369a0f4" providerId="LiveId" clId="{2BEBE1F4-E722-4CCF-879F-FDCC8E37D026}" dt="2019-01-21T19:06:51.593" v="2378"/>
        <pc:sldMkLst>
          <pc:docMk/>
          <pc:sldMk cId="2029888493" sldId="607"/>
        </pc:sldMkLst>
      </pc:sldChg>
      <pc:sldChg chg="modSp del">
        <pc:chgData name="Stephanie Ng" userId="6f5941192369a0f4" providerId="LiveId" clId="{2BEBE1F4-E722-4CCF-879F-FDCC8E37D026}" dt="2019-01-21T19:20:46.550" v="2477" actId="2696"/>
        <pc:sldMkLst>
          <pc:docMk/>
          <pc:sldMk cId="3037697688" sldId="609"/>
        </pc:sldMkLst>
        <pc:spChg chg="mod">
          <ac:chgData name="Stephanie Ng" userId="6f5941192369a0f4" providerId="LiveId" clId="{2BEBE1F4-E722-4CCF-879F-FDCC8E37D026}" dt="2019-01-21T19:19:43.504" v="2401" actId="20577"/>
          <ac:spMkLst>
            <pc:docMk/>
            <pc:sldMk cId="3037697688" sldId="609"/>
            <ac:spMk id="4" creationId="{00000000-0000-0000-0000-000000000000}"/>
          </ac:spMkLst>
        </pc:spChg>
        <pc:spChg chg="mod">
          <ac:chgData name="Stephanie Ng" userId="6f5941192369a0f4" providerId="LiveId" clId="{2BEBE1F4-E722-4CCF-879F-FDCC8E37D026}" dt="2019-01-21T19:20:23.011" v="2476" actId="20577"/>
          <ac:spMkLst>
            <pc:docMk/>
            <pc:sldMk cId="3037697688" sldId="609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807A5-D8E0-4447-A560-97B9124DE9A2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F571A-371E-4E99-99C7-CC8DF40C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68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18445-38C2-41A3-A358-77E2E53FF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41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6106-D87D-44CD-AA76-EEC77E660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FCAF8-4579-4ED8-882B-5F340D90B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3938E-010E-49EF-B54C-DB91177C3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719BE-C0E7-49CD-9334-404803DE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7CC80-E02B-405A-AE02-4CD15573F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69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20F80-E4C9-4BC0-A490-0EBA4F2D3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4D179-886C-456A-A105-C47EA1EA5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33625-73A8-47C8-80F7-3BE5C6B01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A8E47-93BB-43CC-8464-2114AC38E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603C9-83D9-4392-8EEE-25636AD0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6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B773E-6A6C-4FF8-876E-D632BCF059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8DDFF-F1C3-4ED5-9F61-FBAA45F9E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49BCD-6534-4CC4-8EAB-76D3F15D6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A9711-69C4-4DF3-A3C1-7C2487519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D7036-2658-4BA9-99D7-00BCCCC3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57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8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83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31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28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7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8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118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89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7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7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21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87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48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25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9BCAF-E343-4BC9-B128-6344EADEA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8B314-2554-4216-9B07-AB3BC2AEF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6CBC2-E629-4070-9B6E-89BD269AD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4C59A-B418-4EE8-A880-3D089773F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0FBCB-AA4A-4FB7-80FB-8850F9CB8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96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22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19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03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72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72" y="360205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1" indent="0" algn="ctr">
              <a:buNone/>
              <a:defRPr sz="2000"/>
            </a:lvl2pPr>
            <a:lvl3pPr marL="914323" indent="0" algn="ctr">
              <a:buNone/>
              <a:defRPr sz="1900"/>
            </a:lvl3pPr>
            <a:lvl4pPr marL="1371485" indent="0" algn="ctr">
              <a:buNone/>
              <a:defRPr sz="1600"/>
            </a:lvl4pPr>
            <a:lvl5pPr marL="1828648" indent="0" algn="ctr">
              <a:buNone/>
              <a:defRPr sz="1600"/>
            </a:lvl5pPr>
            <a:lvl6pPr marL="2285809" indent="0" algn="ctr">
              <a:buNone/>
              <a:defRPr sz="1600"/>
            </a:lvl6pPr>
            <a:lvl7pPr marL="2742971" indent="0" algn="ctr">
              <a:buNone/>
              <a:defRPr sz="1600"/>
            </a:lvl7pPr>
            <a:lvl8pPr marL="3200133" indent="0" algn="ctr">
              <a:buNone/>
              <a:defRPr sz="1600"/>
            </a:lvl8pPr>
            <a:lvl9pPr marL="365729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06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51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80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94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91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1" indent="0">
              <a:buNone/>
              <a:defRPr sz="2000" b="1"/>
            </a:lvl2pPr>
            <a:lvl3pPr marL="914323" indent="0">
              <a:buNone/>
              <a:defRPr sz="1900" b="1"/>
            </a:lvl3pPr>
            <a:lvl4pPr marL="137148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09" indent="0">
              <a:buNone/>
              <a:defRPr sz="1600" b="1"/>
            </a:lvl6pPr>
            <a:lvl7pPr marL="2742971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1" indent="0">
              <a:buNone/>
              <a:defRPr sz="2000" b="1"/>
            </a:lvl2pPr>
            <a:lvl3pPr marL="914323" indent="0">
              <a:buNone/>
              <a:defRPr sz="1900" b="1"/>
            </a:lvl3pPr>
            <a:lvl4pPr marL="137148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09" indent="0">
              <a:buNone/>
              <a:defRPr sz="1600" b="1"/>
            </a:lvl6pPr>
            <a:lvl7pPr marL="2742971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12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36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63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29B1-A4C9-43E2-805D-1C08B162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D2625-D288-48F2-9C20-C1CC1DF6A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817B6-2FA9-48BE-B1D8-F8C4A30B6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144A0-5859-479B-AAFE-C000DE37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3681E-1282-4572-86B8-021373DC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97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2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1" indent="0">
              <a:buNone/>
              <a:defRPr sz="1500"/>
            </a:lvl2pPr>
            <a:lvl3pPr marL="914323" indent="0">
              <a:buNone/>
              <a:defRPr sz="1200"/>
            </a:lvl3pPr>
            <a:lvl4pPr marL="1371485" indent="0">
              <a:buNone/>
              <a:defRPr sz="1100"/>
            </a:lvl4pPr>
            <a:lvl5pPr marL="1828648" indent="0">
              <a:buNone/>
              <a:defRPr sz="1100"/>
            </a:lvl5pPr>
            <a:lvl6pPr marL="2285809" indent="0">
              <a:buNone/>
              <a:defRPr sz="1100"/>
            </a:lvl6pPr>
            <a:lvl7pPr marL="2742971" indent="0">
              <a:buNone/>
              <a:defRPr sz="1100"/>
            </a:lvl7pPr>
            <a:lvl8pPr marL="3200133" indent="0">
              <a:buNone/>
              <a:defRPr sz="1100"/>
            </a:lvl8pPr>
            <a:lvl9pPr marL="365729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36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1" indent="0">
              <a:buNone/>
              <a:defRPr sz="2800"/>
            </a:lvl2pPr>
            <a:lvl3pPr marL="914323" indent="0">
              <a:buNone/>
              <a:defRPr sz="2400"/>
            </a:lvl3pPr>
            <a:lvl4pPr marL="1371485" indent="0">
              <a:buNone/>
              <a:defRPr sz="2000"/>
            </a:lvl4pPr>
            <a:lvl5pPr marL="1828648" indent="0">
              <a:buNone/>
              <a:defRPr sz="2000"/>
            </a:lvl5pPr>
            <a:lvl6pPr marL="2285809" indent="0">
              <a:buNone/>
              <a:defRPr sz="2000"/>
            </a:lvl6pPr>
            <a:lvl7pPr marL="2742971" indent="0">
              <a:buNone/>
              <a:defRPr sz="2000"/>
            </a:lvl7pPr>
            <a:lvl8pPr marL="3200133" indent="0">
              <a:buNone/>
              <a:defRPr sz="2000"/>
            </a:lvl8pPr>
            <a:lvl9pPr marL="365729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2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1" indent="0">
              <a:buNone/>
              <a:defRPr sz="1500"/>
            </a:lvl2pPr>
            <a:lvl3pPr marL="914323" indent="0">
              <a:buNone/>
              <a:defRPr sz="1200"/>
            </a:lvl3pPr>
            <a:lvl4pPr marL="1371485" indent="0">
              <a:buNone/>
              <a:defRPr sz="1100"/>
            </a:lvl4pPr>
            <a:lvl5pPr marL="1828648" indent="0">
              <a:buNone/>
              <a:defRPr sz="1100"/>
            </a:lvl5pPr>
            <a:lvl6pPr marL="2285809" indent="0">
              <a:buNone/>
              <a:defRPr sz="1100"/>
            </a:lvl6pPr>
            <a:lvl7pPr marL="2742971" indent="0">
              <a:buNone/>
              <a:defRPr sz="1100"/>
            </a:lvl7pPr>
            <a:lvl8pPr marL="3200133" indent="0">
              <a:buNone/>
              <a:defRPr sz="1100"/>
            </a:lvl8pPr>
            <a:lvl9pPr marL="365729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04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68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4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49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31242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22326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81174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36204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54936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2367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4758-F27A-4891-9399-19712B934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96DC7-607F-4E81-ADF1-A087C161F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C8E7E-5C4C-4710-A95F-D7D97D96B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058618-14DF-4E99-9B84-AC7C27127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0780B-2C4D-4CD2-846A-22AE39BC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FA206-492C-403A-9A71-689BA9D5C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2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18488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31196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8816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08316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398308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89279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663255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02657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428671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73227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494AC-536D-4681-8406-02702AED2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53F87-B74E-46C9-B1D1-B6B1D7BA7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E1971-4934-4E32-A3BA-331AC584F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A0C1D-740F-40EC-B4FF-5472043BC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3D4A7F-AD8F-4F77-B0A9-610D0CF34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D108A5-B6D2-43D3-804D-D3E6E6E45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BBA162-2AD1-4D3C-AE50-062614A13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4984FE-0F41-4CD8-B957-C57643E2C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303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5619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6419C-AAA7-4099-B9C4-95B5AFAB2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AE6A80-644C-420E-B5BA-FBC891614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7AA20C-A0A4-4FF0-9140-C6974F8A7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F01BB-B8C2-48BB-8B8E-94D441F19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6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B2600E-77F4-4891-B885-28459D40F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85D117-91FE-4353-B152-F9E6224CF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52890-7284-4900-B4AF-F8F8235E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9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D44E-EDE8-4F80-BCBE-556F6CA93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92EEA-2131-4BD4-BBC7-80DA3B539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D00B1-3F57-4963-AE99-9FB6A6BB6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07BC3-6AF5-405F-9904-62D5A47C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F84EB-2F2D-4FE8-9046-A027B2104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EA79F-749B-4853-857D-9FCB9897F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1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6316-609E-4335-B02D-4B4AC16B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C8DAD9-A414-4101-B43C-33AFC7BD7B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8E735-7C47-422E-BDBA-C10762BE2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5CC57-CF15-4F1D-B105-9728BD1F9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AC9D7-F72A-45D6-AE27-B4CC1619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1BBFC-A18C-4C01-BE2A-79EE2582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FCB5AD-0E32-4EAD-B53D-7FB3B1D38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BA08B-177F-48D3-A4A9-037B8EB16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90B15-AD08-4D1A-B6CB-CBB691B1B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2B8D3-BF71-4811-8C22-1F39B819FD77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D88DC-1AB2-4EB7-A1B2-ADF4284DC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2C10C-1914-445B-947E-892097A65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8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32" tIns="45717" rIns="91432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32" tIns="45717" rIns="91432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95"/>
            <a:ext cx="2743200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3"/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23"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95"/>
            <a:ext cx="4114800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95"/>
            <a:ext cx="2743200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3"/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2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1" indent="-228581" algn="l" defTabSz="9143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4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7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9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1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2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5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6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1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9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1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3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6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fld id="{51CF1133-3259-4C45-BABA-5B62D9C6F78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200"/>
              <a:t>1/21/2019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200"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948025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182" y="0"/>
            <a:ext cx="6096001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" y="0"/>
            <a:ext cx="6096001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" y="1775013"/>
            <a:ext cx="12192000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72021" y="4831446"/>
            <a:ext cx="50039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</a:rPr>
              <a:t>Recruiting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CDCF09-F1DC-4B76-96C9-CC3B116EA452}"/>
              </a:ext>
            </a:extLst>
          </p:cNvPr>
          <p:cNvSpPr txBox="1"/>
          <p:nvPr/>
        </p:nvSpPr>
        <p:spPr>
          <a:xfrm>
            <a:off x="3556701" y="5508472"/>
            <a:ext cx="461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Supervising Coordinator : Stephanie Ng </a:t>
            </a:r>
          </a:p>
        </p:txBody>
      </p:sp>
    </p:spTree>
    <p:extLst>
      <p:ext uri="{BB962C8B-B14F-4D97-AF65-F5344CB8AC3E}">
        <p14:creationId xmlns:p14="http://schemas.microsoft.com/office/powerpoint/2010/main" val="372369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DAB55-FAC5-42E8-A66E-39FC78C29F1B}"/>
              </a:ext>
            </a:extLst>
          </p:cNvPr>
          <p:cNvSpPr txBox="1"/>
          <p:nvPr/>
        </p:nvSpPr>
        <p:spPr>
          <a:xfrm>
            <a:off x="2370667" y="2187743"/>
            <a:ext cx="5293449" cy="2482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Call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WorkShop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phic 5" descr="Speaker Phone">
            <a:extLst>
              <a:ext uri="{FF2B5EF4-FFF2-40B4-BE49-F238E27FC236}">
                <a16:creationId xmlns:a16="http://schemas.microsoft.com/office/drawing/2014/main" id="{2644B022-AA0F-4DE4-B5EB-28E742F2D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1CFE087-1136-42FF-B762-0313A916F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94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5778" y="1082071"/>
            <a:ext cx="9120445" cy="830997"/>
          </a:xfrm>
          <a:prstGeom prst="rect">
            <a:avLst/>
          </a:prstGeom>
        </p:spPr>
        <p:txBody>
          <a:bodyPr wrap="none" lIns="91432" tIns="45717" rIns="91432" bIns="45717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DO CALL WORKSHOPS WORK?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21329" y="2656115"/>
            <a:ext cx="1503400" cy="2490526"/>
            <a:chOff x="1190170" y="2656115"/>
            <a:chExt cx="1503400" cy="2490526"/>
          </a:xfrm>
        </p:grpSpPr>
        <p:sp>
          <p:nvSpPr>
            <p:cNvPr id="3" name="Rectangle 2"/>
            <p:cNvSpPr/>
            <p:nvPr/>
          </p:nvSpPr>
          <p:spPr>
            <a:xfrm>
              <a:off x="1190171" y="2656115"/>
              <a:ext cx="1503399" cy="1494972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90170" y="4315644"/>
              <a:ext cx="15034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It is scheduled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2542434" y="2656154"/>
            <a:ext cx="1503399" cy="1494972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03385" y="4315683"/>
            <a:ext cx="1981496" cy="1938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Power of positive energy of two or more people</a:t>
            </a: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373375" y="2656120"/>
            <a:ext cx="1605457" cy="2121195"/>
            <a:chOff x="4513474" y="2656115"/>
            <a:chExt cx="1605457" cy="2121194"/>
          </a:xfrm>
        </p:grpSpPr>
        <p:sp>
          <p:nvSpPr>
            <p:cNvPr id="5" name="Rectangle 4"/>
            <p:cNvSpPr/>
            <p:nvPr/>
          </p:nvSpPr>
          <p:spPr>
            <a:xfrm>
              <a:off x="4513474" y="2656115"/>
              <a:ext cx="1503399" cy="1494972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92927" y="4315644"/>
              <a:ext cx="132600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Coaching</a:t>
              </a:r>
              <a:endPara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74" name="Picture 2" descr="T:\Field Training\Field Training\North America\NA_ENGLISH\B5 update\images\shutterstock_24339095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76872" y="2656115"/>
            <a:ext cx="1524396" cy="149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174141" y="4315644"/>
            <a:ext cx="17285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Starts a new person fast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902665" y="2656120"/>
            <a:ext cx="1964385" cy="2121195"/>
            <a:chOff x="7606284" y="2656115"/>
            <a:chExt cx="1964383" cy="2121194"/>
          </a:xfrm>
        </p:grpSpPr>
        <p:sp>
          <p:nvSpPr>
            <p:cNvPr id="7" name="Rectangle 6"/>
            <p:cNvSpPr/>
            <p:nvPr/>
          </p:nvSpPr>
          <p:spPr>
            <a:xfrm>
              <a:off x="7836777" y="2656115"/>
              <a:ext cx="1503399" cy="1494972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06284" y="4315644"/>
              <a:ext cx="196438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Accountability</a:t>
              </a:r>
              <a:endPara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791926" y="2656121"/>
            <a:ext cx="1849468" cy="3229190"/>
            <a:chOff x="9326273" y="2656115"/>
            <a:chExt cx="1849468" cy="3229190"/>
          </a:xfrm>
        </p:grpSpPr>
        <p:sp>
          <p:nvSpPr>
            <p:cNvPr id="8" name="Rectangle 7"/>
            <p:cNvSpPr/>
            <p:nvPr/>
          </p:nvSpPr>
          <p:spPr>
            <a:xfrm>
              <a:off x="9498429" y="2656115"/>
              <a:ext cx="1503399" cy="1494972"/>
            </a:xfrm>
            <a:prstGeom prst="rect">
              <a:avLst/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326273" y="4315645"/>
              <a:ext cx="184946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Continues momentum in the business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243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4504" y="980532"/>
            <a:ext cx="71429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Preparation</a:t>
            </a:r>
            <a:endParaRPr kumimoji="0" lang="en-US" sz="4800" b="0" i="0" u="none" strike="noStrike" kern="1200" cap="all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3915592" y="2318657"/>
            <a:ext cx="1737360" cy="1737360"/>
            <a:chOff x="3915592" y="2318657"/>
            <a:chExt cx="1737360" cy="1737360"/>
          </a:xfrm>
        </p:grpSpPr>
        <p:sp>
          <p:nvSpPr>
            <p:cNvPr id="4" name="Rounded Rectangle 3"/>
            <p:cNvSpPr/>
            <p:nvPr/>
          </p:nvSpPr>
          <p:spPr>
            <a:xfrm>
              <a:off x="3915592" y="2318657"/>
              <a:ext cx="1737360" cy="1737360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4288122" y="2741918"/>
              <a:ext cx="992300" cy="890838"/>
              <a:chOff x="3312" y="2973"/>
              <a:chExt cx="489" cy="439"/>
            </a:xfrm>
            <a:solidFill>
              <a:schemeClr val="bg1"/>
            </a:solidFill>
          </p:grpSpPr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3379" y="3056"/>
                <a:ext cx="350" cy="356"/>
              </a:xfrm>
              <a:custGeom>
                <a:avLst/>
                <a:gdLst>
                  <a:gd name="T0" fmla="*/ 2456 w 2456"/>
                  <a:gd name="T1" fmla="*/ 1072 h 2492"/>
                  <a:gd name="T2" fmla="*/ 2456 w 2456"/>
                  <a:gd name="T3" fmla="*/ 2394 h 2492"/>
                  <a:gd name="T4" fmla="*/ 2455 w 2456"/>
                  <a:gd name="T5" fmla="*/ 2407 h 2492"/>
                  <a:gd name="T6" fmla="*/ 2451 w 2456"/>
                  <a:gd name="T7" fmla="*/ 2429 h 2492"/>
                  <a:gd name="T8" fmla="*/ 2439 w 2456"/>
                  <a:gd name="T9" fmla="*/ 2452 h 2492"/>
                  <a:gd name="T10" fmla="*/ 2419 w 2456"/>
                  <a:gd name="T11" fmla="*/ 2473 h 2492"/>
                  <a:gd name="T12" fmla="*/ 2386 w 2456"/>
                  <a:gd name="T13" fmla="*/ 2486 h 2492"/>
                  <a:gd name="T14" fmla="*/ 1520 w 2456"/>
                  <a:gd name="T15" fmla="*/ 2488 h 2492"/>
                  <a:gd name="T16" fmla="*/ 1521 w 2456"/>
                  <a:gd name="T17" fmla="*/ 1773 h 2492"/>
                  <a:gd name="T18" fmla="*/ 1521 w 2456"/>
                  <a:gd name="T19" fmla="*/ 1761 h 2492"/>
                  <a:gd name="T20" fmla="*/ 1517 w 2456"/>
                  <a:gd name="T21" fmla="*/ 1740 h 2492"/>
                  <a:gd name="T22" fmla="*/ 1508 w 2456"/>
                  <a:gd name="T23" fmla="*/ 1716 h 2492"/>
                  <a:gd name="T24" fmla="*/ 1491 w 2456"/>
                  <a:gd name="T25" fmla="*/ 1691 h 2492"/>
                  <a:gd name="T26" fmla="*/ 1463 w 2456"/>
                  <a:gd name="T27" fmla="*/ 1671 h 2492"/>
                  <a:gd name="T28" fmla="*/ 1422 w 2456"/>
                  <a:gd name="T29" fmla="*/ 1659 h 2492"/>
                  <a:gd name="T30" fmla="*/ 1037 w 2456"/>
                  <a:gd name="T31" fmla="*/ 1657 h 2492"/>
                  <a:gd name="T32" fmla="*/ 996 w 2456"/>
                  <a:gd name="T33" fmla="*/ 1663 h 2492"/>
                  <a:gd name="T34" fmla="*/ 967 w 2456"/>
                  <a:gd name="T35" fmla="*/ 1680 h 2492"/>
                  <a:gd name="T36" fmla="*/ 950 w 2456"/>
                  <a:gd name="T37" fmla="*/ 1703 h 2492"/>
                  <a:gd name="T38" fmla="*/ 940 w 2456"/>
                  <a:gd name="T39" fmla="*/ 1728 h 2492"/>
                  <a:gd name="T40" fmla="*/ 936 w 2456"/>
                  <a:gd name="T41" fmla="*/ 1751 h 2492"/>
                  <a:gd name="T42" fmla="*/ 936 w 2456"/>
                  <a:gd name="T43" fmla="*/ 1768 h 2492"/>
                  <a:gd name="T44" fmla="*/ 936 w 2456"/>
                  <a:gd name="T45" fmla="*/ 1774 h 2492"/>
                  <a:gd name="T46" fmla="*/ 931 w 2456"/>
                  <a:gd name="T47" fmla="*/ 2491 h 2492"/>
                  <a:gd name="T48" fmla="*/ 902 w 2456"/>
                  <a:gd name="T49" fmla="*/ 2491 h 2492"/>
                  <a:gd name="T50" fmla="*/ 847 w 2456"/>
                  <a:gd name="T51" fmla="*/ 2491 h 2492"/>
                  <a:gd name="T52" fmla="*/ 774 w 2456"/>
                  <a:gd name="T53" fmla="*/ 2491 h 2492"/>
                  <a:gd name="T54" fmla="*/ 686 w 2456"/>
                  <a:gd name="T55" fmla="*/ 2491 h 2492"/>
                  <a:gd name="T56" fmla="*/ 588 w 2456"/>
                  <a:gd name="T57" fmla="*/ 2491 h 2492"/>
                  <a:gd name="T58" fmla="*/ 487 w 2456"/>
                  <a:gd name="T59" fmla="*/ 2492 h 2492"/>
                  <a:gd name="T60" fmla="*/ 385 w 2456"/>
                  <a:gd name="T61" fmla="*/ 2492 h 2492"/>
                  <a:gd name="T62" fmla="*/ 289 w 2456"/>
                  <a:gd name="T63" fmla="*/ 2492 h 2492"/>
                  <a:gd name="T64" fmla="*/ 205 w 2456"/>
                  <a:gd name="T65" fmla="*/ 2492 h 2492"/>
                  <a:gd name="T66" fmla="*/ 135 w 2456"/>
                  <a:gd name="T67" fmla="*/ 2492 h 2492"/>
                  <a:gd name="T68" fmla="*/ 86 w 2456"/>
                  <a:gd name="T69" fmla="*/ 2492 h 2492"/>
                  <a:gd name="T70" fmla="*/ 53 w 2456"/>
                  <a:gd name="T71" fmla="*/ 2490 h 2492"/>
                  <a:gd name="T72" fmla="*/ 26 w 2456"/>
                  <a:gd name="T73" fmla="*/ 2478 h 2492"/>
                  <a:gd name="T74" fmla="*/ 10 w 2456"/>
                  <a:gd name="T75" fmla="*/ 2459 h 2492"/>
                  <a:gd name="T76" fmla="*/ 2 w 2456"/>
                  <a:gd name="T77" fmla="*/ 2437 h 2492"/>
                  <a:gd name="T78" fmla="*/ 0 w 2456"/>
                  <a:gd name="T79" fmla="*/ 2421 h 2492"/>
                  <a:gd name="T80" fmla="*/ 0 w 2456"/>
                  <a:gd name="T81" fmla="*/ 2414 h 2492"/>
                  <a:gd name="T82" fmla="*/ 1264 w 2456"/>
                  <a:gd name="T83" fmla="*/ 0 h 2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56" h="2492">
                    <a:moveTo>
                      <a:pt x="1264" y="0"/>
                    </a:moveTo>
                    <a:lnTo>
                      <a:pt x="2456" y="1072"/>
                    </a:lnTo>
                    <a:lnTo>
                      <a:pt x="2456" y="2392"/>
                    </a:lnTo>
                    <a:lnTo>
                      <a:pt x="2456" y="2394"/>
                    </a:lnTo>
                    <a:lnTo>
                      <a:pt x="2456" y="2400"/>
                    </a:lnTo>
                    <a:lnTo>
                      <a:pt x="2455" y="2407"/>
                    </a:lnTo>
                    <a:lnTo>
                      <a:pt x="2453" y="2417"/>
                    </a:lnTo>
                    <a:lnTo>
                      <a:pt x="2451" y="2429"/>
                    </a:lnTo>
                    <a:lnTo>
                      <a:pt x="2445" y="2440"/>
                    </a:lnTo>
                    <a:lnTo>
                      <a:pt x="2439" y="2452"/>
                    </a:lnTo>
                    <a:lnTo>
                      <a:pt x="2431" y="2464"/>
                    </a:lnTo>
                    <a:lnTo>
                      <a:pt x="2419" y="2473"/>
                    </a:lnTo>
                    <a:lnTo>
                      <a:pt x="2404" y="2481"/>
                    </a:lnTo>
                    <a:lnTo>
                      <a:pt x="2386" y="2486"/>
                    </a:lnTo>
                    <a:lnTo>
                      <a:pt x="2364" y="2488"/>
                    </a:lnTo>
                    <a:lnTo>
                      <a:pt x="1520" y="2488"/>
                    </a:lnTo>
                    <a:lnTo>
                      <a:pt x="1521" y="1774"/>
                    </a:lnTo>
                    <a:lnTo>
                      <a:pt x="1521" y="1773"/>
                    </a:lnTo>
                    <a:lnTo>
                      <a:pt x="1521" y="1768"/>
                    </a:lnTo>
                    <a:lnTo>
                      <a:pt x="1521" y="1761"/>
                    </a:lnTo>
                    <a:lnTo>
                      <a:pt x="1520" y="1751"/>
                    </a:lnTo>
                    <a:lnTo>
                      <a:pt x="1517" y="1740"/>
                    </a:lnTo>
                    <a:lnTo>
                      <a:pt x="1514" y="1728"/>
                    </a:lnTo>
                    <a:lnTo>
                      <a:pt x="1508" y="1716"/>
                    </a:lnTo>
                    <a:lnTo>
                      <a:pt x="1501" y="1703"/>
                    </a:lnTo>
                    <a:lnTo>
                      <a:pt x="1491" y="1691"/>
                    </a:lnTo>
                    <a:lnTo>
                      <a:pt x="1479" y="1680"/>
                    </a:lnTo>
                    <a:lnTo>
                      <a:pt x="1463" y="1671"/>
                    </a:lnTo>
                    <a:lnTo>
                      <a:pt x="1445" y="1663"/>
                    </a:lnTo>
                    <a:lnTo>
                      <a:pt x="1422" y="1659"/>
                    </a:lnTo>
                    <a:lnTo>
                      <a:pt x="1395" y="1657"/>
                    </a:lnTo>
                    <a:lnTo>
                      <a:pt x="1037" y="1657"/>
                    </a:lnTo>
                    <a:lnTo>
                      <a:pt x="1015" y="1659"/>
                    </a:lnTo>
                    <a:lnTo>
                      <a:pt x="996" y="1663"/>
                    </a:lnTo>
                    <a:lnTo>
                      <a:pt x="980" y="1671"/>
                    </a:lnTo>
                    <a:lnTo>
                      <a:pt x="967" y="1680"/>
                    </a:lnTo>
                    <a:lnTo>
                      <a:pt x="958" y="1691"/>
                    </a:lnTo>
                    <a:lnTo>
                      <a:pt x="950" y="1703"/>
                    </a:lnTo>
                    <a:lnTo>
                      <a:pt x="944" y="1716"/>
                    </a:lnTo>
                    <a:lnTo>
                      <a:pt x="940" y="1728"/>
                    </a:lnTo>
                    <a:lnTo>
                      <a:pt x="938" y="1740"/>
                    </a:lnTo>
                    <a:lnTo>
                      <a:pt x="936" y="1751"/>
                    </a:lnTo>
                    <a:lnTo>
                      <a:pt x="936" y="1761"/>
                    </a:lnTo>
                    <a:lnTo>
                      <a:pt x="936" y="1768"/>
                    </a:lnTo>
                    <a:lnTo>
                      <a:pt x="936" y="1773"/>
                    </a:lnTo>
                    <a:lnTo>
                      <a:pt x="936" y="1774"/>
                    </a:lnTo>
                    <a:lnTo>
                      <a:pt x="935" y="2491"/>
                    </a:lnTo>
                    <a:lnTo>
                      <a:pt x="931" y="2491"/>
                    </a:lnTo>
                    <a:lnTo>
                      <a:pt x="920" y="2491"/>
                    </a:lnTo>
                    <a:lnTo>
                      <a:pt x="902" y="2491"/>
                    </a:lnTo>
                    <a:lnTo>
                      <a:pt x="878" y="2491"/>
                    </a:lnTo>
                    <a:lnTo>
                      <a:pt x="847" y="2491"/>
                    </a:lnTo>
                    <a:lnTo>
                      <a:pt x="813" y="2491"/>
                    </a:lnTo>
                    <a:lnTo>
                      <a:pt x="774" y="2491"/>
                    </a:lnTo>
                    <a:lnTo>
                      <a:pt x="732" y="2491"/>
                    </a:lnTo>
                    <a:lnTo>
                      <a:pt x="686" y="2491"/>
                    </a:lnTo>
                    <a:lnTo>
                      <a:pt x="638" y="2491"/>
                    </a:lnTo>
                    <a:lnTo>
                      <a:pt x="588" y="2491"/>
                    </a:lnTo>
                    <a:lnTo>
                      <a:pt x="538" y="2491"/>
                    </a:lnTo>
                    <a:lnTo>
                      <a:pt x="487" y="2492"/>
                    </a:lnTo>
                    <a:lnTo>
                      <a:pt x="436" y="2492"/>
                    </a:lnTo>
                    <a:lnTo>
                      <a:pt x="385" y="2492"/>
                    </a:lnTo>
                    <a:lnTo>
                      <a:pt x="337" y="2492"/>
                    </a:lnTo>
                    <a:lnTo>
                      <a:pt x="289" y="2492"/>
                    </a:lnTo>
                    <a:lnTo>
                      <a:pt x="246" y="2492"/>
                    </a:lnTo>
                    <a:lnTo>
                      <a:pt x="205" y="2492"/>
                    </a:lnTo>
                    <a:lnTo>
                      <a:pt x="168" y="2492"/>
                    </a:lnTo>
                    <a:lnTo>
                      <a:pt x="135" y="2492"/>
                    </a:lnTo>
                    <a:lnTo>
                      <a:pt x="108" y="2492"/>
                    </a:lnTo>
                    <a:lnTo>
                      <a:pt x="86" y="2492"/>
                    </a:lnTo>
                    <a:lnTo>
                      <a:pt x="72" y="2492"/>
                    </a:lnTo>
                    <a:lnTo>
                      <a:pt x="53" y="2490"/>
                    </a:lnTo>
                    <a:lnTo>
                      <a:pt x="38" y="2485"/>
                    </a:lnTo>
                    <a:lnTo>
                      <a:pt x="26" y="2478"/>
                    </a:lnTo>
                    <a:lnTo>
                      <a:pt x="17" y="2468"/>
                    </a:lnTo>
                    <a:lnTo>
                      <a:pt x="10" y="2459"/>
                    </a:lnTo>
                    <a:lnTo>
                      <a:pt x="5" y="2448"/>
                    </a:lnTo>
                    <a:lnTo>
                      <a:pt x="2" y="2437"/>
                    </a:lnTo>
                    <a:lnTo>
                      <a:pt x="1" y="2429"/>
                    </a:lnTo>
                    <a:lnTo>
                      <a:pt x="0" y="2421"/>
                    </a:lnTo>
                    <a:lnTo>
                      <a:pt x="0" y="2416"/>
                    </a:lnTo>
                    <a:lnTo>
                      <a:pt x="0" y="2414"/>
                    </a:lnTo>
                    <a:lnTo>
                      <a:pt x="0" y="1072"/>
                    </a:lnTo>
                    <a:lnTo>
                      <a:pt x="12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3312" y="2973"/>
                <a:ext cx="489" cy="235"/>
              </a:xfrm>
              <a:custGeom>
                <a:avLst/>
                <a:gdLst>
                  <a:gd name="T0" fmla="*/ 1741 w 3426"/>
                  <a:gd name="T1" fmla="*/ 0 h 1640"/>
                  <a:gd name="T2" fmla="*/ 3426 w 3426"/>
                  <a:gd name="T3" fmla="*/ 1544 h 1640"/>
                  <a:gd name="T4" fmla="*/ 3425 w 3426"/>
                  <a:gd name="T5" fmla="*/ 1545 h 1640"/>
                  <a:gd name="T6" fmla="*/ 3423 w 3426"/>
                  <a:gd name="T7" fmla="*/ 1550 h 1640"/>
                  <a:gd name="T8" fmla="*/ 3418 w 3426"/>
                  <a:gd name="T9" fmla="*/ 1555 h 1640"/>
                  <a:gd name="T10" fmla="*/ 3413 w 3426"/>
                  <a:gd name="T11" fmla="*/ 1562 h 1640"/>
                  <a:gd name="T12" fmla="*/ 3406 w 3426"/>
                  <a:gd name="T13" fmla="*/ 1572 h 1640"/>
                  <a:gd name="T14" fmla="*/ 3396 w 3426"/>
                  <a:gd name="T15" fmla="*/ 1582 h 1640"/>
                  <a:gd name="T16" fmla="*/ 3385 w 3426"/>
                  <a:gd name="T17" fmla="*/ 1591 h 1640"/>
                  <a:gd name="T18" fmla="*/ 3372 w 3426"/>
                  <a:gd name="T19" fmla="*/ 1601 h 1640"/>
                  <a:gd name="T20" fmla="*/ 3357 w 3426"/>
                  <a:gd name="T21" fmla="*/ 1609 h 1640"/>
                  <a:gd name="T22" fmla="*/ 3340 w 3426"/>
                  <a:gd name="T23" fmla="*/ 1618 h 1640"/>
                  <a:gd name="T24" fmla="*/ 3322 w 3426"/>
                  <a:gd name="T25" fmla="*/ 1624 h 1640"/>
                  <a:gd name="T26" fmla="*/ 3301 w 3426"/>
                  <a:gd name="T27" fmla="*/ 1630 h 1640"/>
                  <a:gd name="T28" fmla="*/ 3278 w 3426"/>
                  <a:gd name="T29" fmla="*/ 1632 h 1640"/>
                  <a:gd name="T30" fmla="*/ 3253 w 3426"/>
                  <a:gd name="T31" fmla="*/ 1631 h 1640"/>
                  <a:gd name="T32" fmla="*/ 3225 w 3426"/>
                  <a:gd name="T33" fmla="*/ 1628 h 1640"/>
                  <a:gd name="T34" fmla="*/ 3196 w 3426"/>
                  <a:gd name="T35" fmla="*/ 1620 h 1640"/>
                  <a:gd name="T36" fmla="*/ 3164 w 3426"/>
                  <a:gd name="T37" fmla="*/ 1608 h 1640"/>
                  <a:gd name="T38" fmla="*/ 3129 w 3426"/>
                  <a:gd name="T39" fmla="*/ 1592 h 1640"/>
                  <a:gd name="T40" fmla="*/ 3092 w 3426"/>
                  <a:gd name="T41" fmla="*/ 1571 h 1640"/>
                  <a:gd name="T42" fmla="*/ 3053 w 3426"/>
                  <a:gd name="T43" fmla="*/ 1544 h 1640"/>
                  <a:gd name="T44" fmla="*/ 1741 w 3426"/>
                  <a:gd name="T45" fmla="*/ 354 h 1640"/>
                  <a:gd name="T46" fmla="*/ 341 w 3426"/>
                  <a:gd name="T47" fmla="*/ 1552 h 1640"/>
                  <a:gd name="T48" fmla="*/ 307 w 3426"/>
                  <a:gd name="T49" fmla="*/ 1578 h 1640"/>
                  <a:gd name="T50" fmla="*/ 275 w 3426"/>
                  <a:gd name="T51" fmla="*/ 1600 h 1640"/>
                  <a:gd name="T52" fmla="*/ 245 w 3426"/>
                  <a:gd name="T53" fmla="*/ 1617 h 1640"/>
                  <a:gd name="T54" fmla="*/ 217 w 3426"/>
                  <a:gd name="T55" fmla="*/ 1629 h 1640"/>
                  <a:gd name="T56" fmla="*/ 189 w 3426"/>
                  <a:gd name="T57" fmla="*/ 1636 h 1640"/>
                  <a:gd name="T58" fmla="*/ 165 w 3426"/>
                  <a:gd name="T59" fmla="*/ 1639 h 1640"/>
                  <a:gd name="T60" fmla="*/ 142 w 3426"/>
                  <a:gd name="T61" fmla="*/ 1640 h 1640"/>
                  <a:gd name="T62" fmla="*/ 120 w 3426"/>
                  <a:gd name="T63" fmla="*/ 1638 h 1640"/>
                  <a:gd name="T64" fmla="*/ 100 w 3426"/>
                  <a:gd name="T65" fmla="*/ 1633 h 1640"/>
                  <a:gd name="T66" fmla="*/ 82 w 3426"/>
                  <a:gd name="T67" fmla="*/ 1627 h 1640"/>
                  <a:gd name="T68" fmla="*/ 67 w 3426"/>
                  <a:gd name="T69" fmla="*/ 1618 h 1640"/>
                  <a:gd name="T70" fmla="*/ 53 w 3426"/>
                  <a:gd name="T71" fmla="*/ 1609 h 1640"/>
                  <a:gd name="T72" fmla="*/ 40 w 3426"/>
                  <a:gd name="T73" fmla="*/ 1599 h 1640"/>
                  <a:gd name="T74" fmla="*/ 30 w 3426"/>
                  <a:gd name="T75" fmla="*/ 1589 h 1640"/>
                  <a:gd name="T76" fmla="*/ 20 w 3426"/>
                  <a:gd name="T77" fmla="*/ 1580 h 1640"/>
                  <a:gd name="T78" fmla="*/ 13 w 3426"/>
                  <a:gd name="T79" fmla="*/ 1571 h 1640"/>
                  <a:gd name="T80" fmla="*/ 7 w 3426"/>
                  <a:gd name="T81" fmla="*/ 1562 h 1640"/>
                  <a:gd name="T82" fmla="*/ 3 w 3426"/>
                  <a:gd name="T83" fmla="*/ 1557 h 1640"/>
                  <a:gd name="T84" fmla="*/ 1 w 3426"/>
                  <a:gd name="T85" fmla="*/ 1553 h 1640"/>
                  <a:gd name="T86" fmla="*/ 0 w 3426"/>
                  <a:gd name="T87" fmla="*/ 1552 h 1640"/>
                  <a:gd name="T88" fmla="*/ 1741 w 3426"/>
                  <a:gd name="T89" fmla="*/ 0 h 1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26" h="1640">
                    <a:moveTo>
                      <a:pt x="1741" y="0"/>
                    </a:moveTo>
                    <a:lnTo>
                      <a:pt x="3426" y="1544"/>
                    </a:lnTo>
                    <a:lnTo>
                      <a:pt x="3425" y="1545"/>
                    </a:lnTo>
                    <a:lnTo>
                      <a:pt x="3423" y="1550"/>
                    </a:lnTo>
                    <a:lnTo>
                      <a:pt x="3418" y="1555"/>
                    </a:lnTo>
                    <a:lnTo>
                      <a:pt x="3413" y="1562"/>
                    </a:lnTo>
                    <a:lnTo>
                      <a:pt x="3406" y="1572"/>
                    </a:lnTo>
                    <a:lnTo>
                      <a:pt x="3396" y="1582"/>
                    </a:lnTo>
                    <a:lnTo>
                      <a:pt x="3385" y="1591"/>
                    </a:lnTo>
                    <a:lnTo>
                      <a:pt x="3372" y="1601"/>
                    </a:lnTo>
                    <a:lnTo>
                      <a:pt x="3357" y="1609"/>
                    </a:lnTo>
                    <a:lnTo>
                      <a:pt x="3340" y="1618"/>
                    </a:lnTo>
                    <a:lnTo>
                      <a:pt x="3322" y="1624"/>
                    </a:lnTo>
                    <a:lnTo>
                      <a:pt x="3301" y="1630"/>
                    </a:lnTo>
                    <a:lnTo>
                      <a:pt x="3278" y="1632"/>
                    </a:lnTo>
                    <a:lnTo>
                      <a:pt x="3253" y="1631"/>
                    </a:lnTo>
                    <a:lnTo>
                      <a:pt x="3225" y="1628"/>
                    </a:lnTo>
                    <a:lnTo>
                      <a:pt x="3196" y="1620"/>
                    </a:lnTo>
                    <a:lnTo>
                      <a:pt x="3164" y="1608"/>
                    </a:lnTo>
                    <a:lnTo>
                      <a:pt x="3129" y="1592"/>
                    </a:lnTo>
                    <a:lnTo>
                      <a:pt x="3092" y="1571"/>
                    </a:lnTo>
                    <a:lnTo>
                      <a:pt x="3053" y="1544"/>
                    </a:lnTo>
                    <a:lnTo>
                      <a:pt x="1741" y="354"/>
                    </a:lnTo>
                    <a:lnTo>
                      <a:pt x="341" y="1552"/>
                    </a:lnTo>
                    <a:lnTo>
                      <a:pt x="307" y="1578"/>
                    </a:lnTo>
                    <a:lnTo>
                      <a:pt x="275" y="1600"/>
                    </a:lnTo>
                    <a:lnTo>
                      <a:pt x="245" y="1617"/>
                    </a:lnTo>
                    <a:lnTo>
                      <a:pt x="217" y="1629"/>
                    </a:lnTo>
                    <a:lnTo>
                      <a:pt x="189" y="1636"/>
                    </a:lnTo>
                    <a:lnTo>
                      <a:pt x="165" y="1639"/>
                    </a:lnTo>
                    <a:lnTo>
                      <a:pt x="142" y="1640"/>
                    </a:lnTo>
                    <a:lnTo>
                      <a:pt x="120" y="1638"/>
                    </a:lnTo>
                    <a:lnTo>
                      <a:pt x="100" y="1633"/>
                    </a:lnTo>
                    <a:lnTo>
                      <a:pt x="82" y="1627"/>
                    </a:lnTo>
                    <a:lnTo>
                      <a:pt x="67" y="1618"/>
                    </a:lnTo>
                    <a:lnTo>
                      <a:pt x="53" y="1609"/>
                    </a:lnTo>
                    <a:lnTo>
                      <a:pt x="40" y="1599"/>
                    </a:lnTo>
                    <a:lnTo>
                      <a:pt x="30" y="1589"/>
                    </a:lnTo>
                    <a:lnTo>
                      <a:pt x="20" y="1580"/>
                    </a:lnTo>
                    <a:lnTo>
                      <a:pt x="13" y="1571"/>
                    </a:lnTo>
                    <a:lnTo>
                      <a:pt x="7" y="1562"/>
                    </a:lnTo>
                    <a:lnTo>
                      <a:pt x="3" y="1557"/>
                    </a:lnTo>
                    <a:lnTo>
                      <a:pt x="1" y="1553"/>
                    </a:lnTo>
                    <a:lnTo>
                      <a:pt x="0" y="1552"/>
                    </a:lnTo>
                    <a:lnTo>
                      <a:pt x="17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3695" y="3023"/>
                <a:ext cx="48" cy="101"/>
              </a:xfrm>
              <a:custGeom>
                <a:avLst/>
                <a:gdLst>
                  <a:gd name="T0" fmla="*/ 0 w 337"/>
                  <a:gd name="T1" fmla="*/ 0 h 704"/>
                  <a:gd name="T2" fmla="*/ 337 w 337"/>
                  <a:gd name="T3" fmla="*/ 0 h 704"/>
                  <a:gd name="T4" fmla="*/ 337 w 337"/>
                  <a:gd name="T5" fmla="*/ 704 h 704"/>
                  <a:gd name="T6" fmla="*/ 1 w 337"/>
                  <a:gd name="T7" fmla="*/ 415 h 704"/>
                  <a:gd name="T8" fmla="*/ 0 w 337"/>
                  <a:gd name="T9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7" h="704">
                    <a:moveTo>
                      <a:pt x="0" y="0"/>
                    </a:moveTo>
                    <a:lnTo>
                      <a:pt x="337" y="0"/>
                    </a:lnTo>
                    <a:lnTo>
                      <a:pt x="337" y="704"/>
                    </a:lnTo>
                    <a:lnTo>
                      <a:pt x="1" y="41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6539049" y="2318657"/>
            <a:ext cx="1737360" cy="1737360"/>
            <a:chOff x="6539049" y="2318657"/>
            <a:chExt cx="1737360" cy="1737360"/>
          </a:xfrm>
        </p:grpSpPr>
        <p:sp>
          <p:nvSpPr>
            <p:cNvPr id="5" name="Rounded Rectangle 4"/>
            <p:cNvSpPr/>
            <p:nvPr/>
          </p:nvSpPr>
          <p:spPr>
            <a:xfrm>
              <a:off x="6539049" y="2318657"/>
              <a:ext cx="1737360" cy="1737360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/>
          </p:nvSpPr>
          <p:spPr bwMode="auto">
            <a:xfrm rot="5400000">
              <a:off x="7185477" y="2755545"/>
              <a:ext cx="449263" cy="855663"/>
            </a:xfrm>
            <a:custGeom>
              <a:avLst/>
              <a:gdLst>
                <a:gd name="T0" fmla="*/ 1412 w 1701"/>
                <a:gd name="T1" fmla="*/ 2528 h 3234"/>
                <a:gd name="T2" fmla="*/ 288 w 1701"/>
                <a:gd name="T3" fmla="*/ 2937 h 3234"/>
                <a:gd name="T4" fmla="*/ 288 w 1701"/>
                <a:gd name="T5" fmla="*/ 2017 h 3234"/>
                <a:gd name="T6" fmla="*/ 1412 w 1701"/>
                <a:gd name="T7" fmla="*/ 2427 h 3234"/>
                <a:gd name="T8" fmla="*/ 288 w 1701"/>
                <a:gd name="T9" fmla="*/ 2017 h 3234"/>
                <a:gd name="T10" fmla="*/ 1412 w 1701"/>
                <a:gd name="T11" fmla="*/ 1508 h 3234"/>
                <a:gd name="T12" fmla="*/ 288 w 1701"/>
                <a:gd name="T13" fmla="*/ 1917 h 3234"/>
                <a:gd name="T14" fmla="*/ 288 w 1701"/>
                <a:gd name="T15" fmla="*/ 999 h 3234"/>
                <a:gd name="T16" fmla="*/ 1412 w 1701"/>
                <a:gd name="T17" fmla="*/ 1408 h 3234"/>
                <a:gd name="T18" fmla="*/ 288 w 1701"/>
                <a:gd name="T19" fmla="*/ 999 h 3234"/>
                <a:gd name="T20" fmla="*/ 1412 w 1701"/>
                <a:gd name="T21" fmla="*/ 489 h 3234"/>
                <a:gd name="T22" fmla="*/ 288 w 1701"/>
                <a:gd name="T23" fmla="*/ 898 h 3234"/>
                <a:gd name="T24" fmla="*/ 280 w 1701"/>
                <a:gd name="T25" fmla="*/ 373 h 3234"/>
                <a:gd name="T26" fmla="*/ 239 w 1701"/>
                <a:gd name="T27" fmla="*/ 383 h 3234"/>
                <a:gd name="T28" fmla="*/ 207 w 1701"/>
                <a:gd name="T29" fmla="*/ 409 h 3234"/>
                <a:gd name="T30" fmla="*/ 189 w 1701"/>
                <a:gd name="T31" fmla="*/ 446 h 3234"/>
                <a:gd name="T32" fmla="*/ 187 w 1701"/>
                <a:gd name="T33" fmla="*/ 2954 h 3234"/>
                <a:gd name="T34" fmla="*/ 196 w 1701"/>
                <a:gd name="T35" fmla="*/ 2995 h 3234"/>
                <a:gd name="T36" fmla="*/ 222 w 1701"/>
                <a:gd name="T37" fmla="*/ 3027 h 3234"/>
                <a:gd name="T38" fmla="*/ 259 w 1701"/>
                <a:gd name="T39" fmla="*/ 3045 h 3234"/>
                <a:gd name="T40" fmla="*/ 1421 w 1701"/>
                <a:gd name="T41" fmla="*/ 3047 h 3234"/>
                <a:gd name="T42" fmla="*/ 1462 w 1701"/>
                <a:gd name="T43" fmla="*/ 3038 h 3234"/>
                <a:gd name="T44" fmla="*/ 1493 w 1701"/>
                <a:gd name="T45" fmla="*/ 3012 h 3234"/>
                <a:gd name="T46" fmla="*/ 1511 w 1701"/>
                <a:gd name="T47" fmla="*/ 2976 h 3234"/>
                <a:gd name="T48" fmla="*/ 1514 w 1701"/>
                <a:gd name="T49" fmla="*/ 467 h 3234"/>
                <a:gd name="T50" fmla="*/ 1504 w 1701"/>
                <a:gd name="T51" fmla="*/ 426 h 3234"/>
                <a:gd name="T52" fmla="*/ 1479 w 1701"/>
                <a:gd name="T53" fmla="*/ 395 h 3234"/>
                <a:gd name="T54" fmla="*/ 1442 w 1701"/>
                <a:gd name="T55" fmla="*/ 376 h 3234"/>
                <a:gd name="T56" fmla="*/ 280 w 1701"/>
                <a:gd name="T57" fmla="*/ 373 h 3234"/>
                <a:gd name="T58" fmla="*/ 1171 w 1701"/>
                <a:gd name="T59" fmla="*/ 0 h 3234"/>
                <a:gd name="T60" fmla="*/ 1421 w 1701"/>
                <a:gd name="T61" fmla="*/ 187 h 3234"/>
                <a:gd name="T62" fmla="*/ 1501 w 1701"/>
                <a:gd name="T63" fmla="*/ 199 h 3234"/>
                <a:gd name="T64" fmla="*/ 1573 w 1701"/>
                <a:gd name="T65" fmla="*/ 232 h 3234"/>
                <a:gd name="T66" fmla="*/ 1632 w 1701"/>
                <a:gd name="T67" fmla="*/ 283 h 3234"/>
                <a:gd name="T68" fmla="*/ 1675 w 1701"/>
                <a:gd name="T69" fmla="*/ 349 h 3234"/>
                <a:gd name="T70" fmla="*/ 1698 w 1701"/>
                <a:gd name="T71" fmla="*/ 426 h 3234"/>
                <a:gd name="T72" fmla="*/ 1701 w 1701"/>
                <a:gd name="T73" fmla="*/ 2954 h 3234"/>
                <a:gd name="T74" fmla="*/ 1689 w 1701"/>
                <a:gd name="T75" fmla="*/ 3035 h 3234"/>
                <a:gd name="T76" fmla="*/ 1656 w 1701"/>
                <a:gd name="T77" fmla="*/ 3106 h 3234"/>
                <a:gd name="T78" fmla="*/ 1604 w 1701"/>
                <a:gd name="T79" fmla="*/ 3166 h 3234"/>
                <a:gd name="T80" fmla="*/ 1538 w 1701"/>
                <a:gd name="T81" fmla="*/ 3208 h 3234"/>
                <a:gd name="T82" fmla="*/ 1462 w 1701"/>
                <a:gd name="T83" fmla="*/ 3231 h 3234"/>
                <a:gd name="T84" fmla="*/ 280 w 1701"/>
                <a:gd name="T85" fmla="*/ 3234 h 3234"/>
                <a:gd name="T86" fmla="*/ 199 w 1701"/>
                <a:gd name="T87" fmla="*/ 3222 h 3234"/>
                <a:gd name="T88" fmla="*/ 128 w 1701"/>
                <a:gd name="T89" fmla="*/ 3189 h 3234"/>
                <a:gd name="T90" fmla="*/ 69 w 1701"/>
                <a:gd name="T91" fmla="*/ 3137 h 3234"/>
                <a:gd name="T92" fmla="*/ 26 w 1701"/>
                <a:gd name="T93" fmla="*/ 3072 h 3234"/>
                <a:gd name="T94" fmla="*/ 3 w 1701"/>
                <a:gd name="T95" fmla="*/ 2996 h 3234"/>
                <a:gd name="T96" fmla="*/ 0 w 1701"/>
                <a:gd name="T97" fmla="*/ 467 h 3234"/>
                <a:gd name="T98" fmla="*/ 12 w 1701"/>
                <a:gd name="T99" fmla="*/ 387 h 3234"/>
                <a:gd name="T100" fmla="*/ 45 w 1701"/>
                <a:gd name="T101" fmla="*/ 314 h 3234"/>
                <a:gd name="T102" fmla="*/ 96 w 1701"/>
                <a:gd name="T103" fmla="*/ 256 h 3234"/>
                <a:gd name="T104" fmla="*/ 162 w 1701"/>
                <a:gd name="T105" fmla="*/ 213 h 3234"/>
                <a:gd name="T106" fmla="*/ 239 w 1701"/>
                <a:gd name="T107" fmla="*/ 190 h 3234"/>
                <a:gd name="T108" fmla="*/ 517 w 1701"/>
                <a:gd name="T109" fmla="*/ 187 h 3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01" h="3234">
                  <a:moveTo>
                    <a:pt x="288" y="2528"/>
                  </a:moveTo>
                  <a:lnTo>
                    <a:pt x="1412" y="2528"/>
                  </a:lnTo>
                  <a:lnTo>
                    <a:pt x="1412" y="2937"/>
                  </a:lnTo>
                  <a:lnTo>
                    <a:pt x="288" y="2937"/>
                  </a:lnTo>
                  <a:lnTo>
                    <a:pt x="288" y="2528"/>
                  </a:lnTo>
                  <a:close/>
                  <a:moveTo>
                    <a:pt x="288" y="2017"/>
                  </a:moveTo>
                  <a:lnTo>
                    <a:pt x="1412" y="2017"/>
                  </a:lnTo>
                  <a:lnTo>
                    <a:pt x="1412" y="2427"/>
                  </a:lnTo>
                  <a:lnTo>
                    <a:pt x="288" y="2427"/>
                  </a:lnTo>
                  <a:lnTo>
                    <a:pt x="288" y="2017"/>
                  </a:lnTo>
                  <a:close/>
                  <a:moveTo>
                    <a:pt x="288" y="1508"/>
                  </a:moveTo>
                  <a:lnTo>
                    <a:pt x="1412" y="1508"/>
                  </a:lnTo>
                  <a:lnTo>
                    <a:pt x="1412" y="1917"/>
                  </a:lnTo>
                  <a:lnTo>
                    <a:pt x="288" y="1917"/>
                  </a:lnTo>
                  <a:lnTo>
                    <a:pt x="288" y="1508"/>
                  </a:lnTo>
                  <a:close/>
                  <a:moveTo>
                    <a:pt x="288" y="999"/>
                  </a:moveTo>
                  <a:lnTo>
                    <a:pt x="1412" y="999"/>
                  </a:lnTo>
                  <a:lnTo>
                    <a:pt x="1412" y="1408"/>
                  </a:lnTo>
                  <a:lnTo>
                    <a:pt x="288" y="1408"/>
                  </a:lnTo>
                  <a:lnTo>
                    <a:pt x="288" y="999"/>
                  </a:lnTo>
                  <a:close/>
                  <a:moveTo>
                    <a:pt x="288" y="489"/>
                  </a:moveTo>
                  <a:lnTo>
                    <a:pt x="1412" y="489"/>
                  </a:lnTo>
                  <a:lnTo>
                    <a:pt x="1412" y="898"/>
                  </a:lnTo>
                  <a:lnTo>
                    <a:pt x="288" y="898"/>
                  </a:lnTo>
                  <a:lnTo>
                    <a:pt x="288" y="489"/>
                  </a:lnTo>
                  <a:close/>
                  <a:moveTo>
                    <a:pt x="280" y="373"/>
                  </a:moveTo>
                  <a:lnTo>
                    <a:pt x="259" y="376"/>
                  </a:lnTo>
                  <a:lnTo>
                    <a:pt x="239" y="383"/>
                  </a:lnTo>
                  <a:lnTo>
                    <a:pt x="222" y="395"/>
                  </a:lnTo>
                  <a:lnTo>
                    <a:pt x="207" y="409"/>
                  </a:lnTo>
                  <a:lnTo>
                    <a:pt x="196" y="426"/>
                  </a:lnTo>
                  <a:lnTo>
                    <a:pt x="189" y="446"/>
                  </a:lnTo>
                  <a:lnTo>
                    <a:pt x="187" y="467"/>
                  </a:lnTo>
                  <a:lnTo>
                    <a:pt x="187" y="2954"/>
                  </a:lnTo>
                  <a:lnTo>
                    <a:pt x="189" y="2976"/>
                  </a:lnTo>
                  <a:lnTo>
                    <a:pt x="196" y="2995"/>
                  </a:lnTo>
                  <a:lnTo>
                    <a:pt x="207" y="3012"/>
                  </a:lnTo>
                  <a:lnTo>
                    <a:pt x="222" y="3027"/>
                  </a:lnTo>
                  <a:lnTo>
                    <a:pt x="239" y="3038"/>
                  </a:lnTo>
                  <a:lnTo>
                    <a:pt x="259" y="3045"/>
                  </a:lnTo>
                  <a:lnTo>
                    <a:pt x="280" y="3047"/>
                  </a:lnTo>
                  <a:lnTo>
                    <a:pt x="1421" y="3047"/>
                  </a:lnTo>
                  <a:lnTo>
                    <a:pt x="1442" y="3045"/>
                  </a:lnTo>
                  <a:lnTo>
                    <a:pt x="1462" y="3038"/>
                  </a:lnTo>
                  <a:lnTo>
                    <a:pt x="1479" y="3027"/>
                  </a:lnTo>
                  <a:lnTo>
                    <a:pt x="1493" y="3012"/>
                  </a:lnTo>
                  <a:lnTo>
                    <a:pt x="1504" y="2995"/>
                  </a:lnTo>
                  <a:lnTo>
                    <a:pt x="1511" y="2976"/>
                  </a:lnTo>
                  <a:lnTo>
                    <a:pt x="1514" y="2954"/>
                  </a:lnTo>
                  <a:lnTo>
                    <a:pt x="1514" y="467"/>
                  </a:lnTo>
                  <a:lnTo>
                    <a:pt x="1511" y="446"/>
                  </a:lnTo>
                  <a:lnTo>
                    <a:pt x="1504" y="426"/>
                  </a:lnTo>
                  <a:lnTo>
                    <a:pt x="1493" y="409"/>
                  </a:lnTo>
                  <a:lnTo>
                    <a:pt x="1479" y="395"/>
                  </a:lnTo>
                  <a:lnTo>
                    <a:pt x="1462" y="383"/>
                  </a:lnTo>
                  <a:lnTo>
                    <a:pt x="1442" y="376"/>
                  </a:lnTo>
                  <a:lnTo>
                    <a:pt x="1421" y="373"/>
                  </a:lnTo>
                  <a:lnTo>
                    <a:pt x="280" y="373"/>
                  </a:lnTo>
                  <a:close/>
                  <a:moveTo>
                    <a:pt x="517" y="0"/>
                  </a:moveTo>
                  <a:lnTo>
                    <a:pt x="1171" y="0"/>
                  </a:lnTo>
                  <a:lnTo>
                    <a:pt x="1171" y="187"/>
                  </a:lnTo>
                  <a:lnTo>
                    <a:pt x="1421" y="187"/>
                  </a:lnTo>
                  <a:lnTo>
                    <a:pt x="1462" y="190"/>
                  </a:lnTo>
                  <a:lnTo>
                    <a:pt x="1501" y="199"/>
                  </a:lnTo>
                  <a:lnTo>
                    <a:pt x="1538" y="213"/>
                  </a:lnTo>
                  <a:lnTo>
                    <a:pt x="1573" y="232"/>
                  </a:lnTo>
                  <a:lnTo>
                    <a:pt x="1604" y="256"/>
                  </a:lnTo>
                  <a:lnTo>
                    <a:pt x="1632" y="283"/>
                  </a:lnTo>
                  <a:lnTo>
                    <a:pt x="1656" y="314"/>
                  </a:lnTo>
                  <a:lnTo>
                    <a:pt x="1675" y="349"/>
                  </a:lnTo>
                  <a:lnTo>
                    <a:pt x="1689" y="387"/>
                  </a:lnTo>
                  <a:lnTo>
                    <a:pt x="1698" y="426"/>
                  </a:lnTo>
                  <a:lnTo>
                    <a:pt x="1701" y="467"/>
                  </a:lnTo>
                  <a:lnTo>
                    <a:pt x="1701" y="2954"/>
                  </a:lnTo>
                  <a:lnTo>
                    <a:pt x="1698" y="2996"/>
                  </a:lnTo>
                  <a:lnTo>
                    <a:pt x="1689" y="3035"/>
                  </a:lnTo>
                  <a:lnTo>
                    <a:pt x="1675" y="3072"/>
                  </a:lnTo>
                  <a:lnTo>
                    <a:pt x="1656" y="3106"/>
                  </a:lnTo>
                  <a:lnTo>
                    <a:pt x="1632" y="3137"/>
                  </a:lnTo>
                  <a:lnTo>
                    <a:pt x="1604" y="3166"/>
                  </a:lnTo>
                  <a:lnTo>
                    <a:pt x="1573" y="3189"/>
                  </a:lnTo>
                  <a:lnTo>
                    <a:pt x="1538" y="3208"/>
                  </a:lnTo>
                  <a:lnTo>
                    <a:pt x="1501" y="3222"/>
                  </a:lnTo>
                  <a:lnTo>
                    <a:pt x="1462" y="3231"/>
                  </a:lnTo>
                  <a:lnTo>
                    <a:pt x="1421" y="3234"/>
                  </a:lnTo>
                  <a:lnTo>
                    <a:pt x="280" y="3234"/>
                  </a:lnTo>
                  <a:lnTo>
                    <a:pt x="239" y="3231"/>
                  </a:lnTo>
                  <a:lnTo>
                    <a:pt x="199" y="3222"/>
                  </a:lnTo>
                  <a:lnTo>
                    <a:pt x="162" y="3208"/>
                  </a:lnTo>
                  <a:lnTo>
                    <a:pt x="128" y="3189"/>
                  </a:lnTo>
                  <a:lnTo>
                    <a:pt x="96" y="3166"/>
                  </a:lnTo>
                  <a:lnTo>
                    <a:pt x="69" y="3137"/>
                  </a:lnTo>
                  <a:lnTo>
                    <a:pt x="45" y="3106"/>
                  </a:lnTo>
                  <a:lnTo>
                    <a:pt x="26" y="3072"/>
                  </a:lnTo>
                  <a:lnTo>
                    <a:pt x="12" y="3035"/>
                  </a:lnTo>
                  <a:lnTo>
                    <a:pt x="3" y="2996"/>
                  </a:lnTo>
                  <a:lnTo>
                    <a:pt x="0" y="2954"/>
                  </a:lnTo>
                  <a:lnTo>
                    <a:pt x="0" y="467"/>
                  </a:lnTo>
                  <a:lnTo>
                    <a:pt x="3" y="426"/>
                  </a:lnTo>
                  <a:lnTo>
                    <a:pt x="12" y="387"/>
                  </a:lnTo>
                  <a:lnTo>
                    <a:pt x="26" y="349"/>
                  </a:lnTo>
                  <a:lnTo>
                    <a:pt x="45" y="314"/>
                  </a:lnTo>
                  <a:lnTo>
                    <a:pt x="69" y="283"/>
                  </a:lnTo>
                  <a:lnTo>
                    <a:pt x="96" y="256"/>
                  </a:lnTo>
                  <a:lnTo>
                    <a:pt x="128" y="232"/>
                  </a:lnTo>
                  <a:lnTo>
                    <a:pt x="162" y="213"/>
                  </a:lnTo>
                  <a:lnTo>
                    <a:pt x="199" y="199"/>
                  </a:lnTo>
                  <a:lnTo>
                    <a:pt x="239" y="190"/>
                  </a:lnTo>
                  <a:lnTo>
                    <a:pt x="280" y="187"/>
                  </a:lnTo>
                  <a:lnTo>
                    <a:pt x="517" y="18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292135" y="2318657"/>
            <a:ext cx="1737360" cy="1737360"/>
            <a:chOff x="1292135" y="2318657"/>
            <a:chExt cx="1737360" cy="1737360"/>
          </a:xfrm>
        </p:grpSpPr>
        <p:sp>
          <p:nvSpPr>
            <p:cNvPr id="3" name="Rounded Rectangle 2"/>
            <p:cNvSpPr/>
            <p:nvPr/>
          </p:nvSpPr>
          <p:spPr>
            <a:xfrm>
              <a:off x="1292135" y="2318657"/>
              <a:ext cx="1737360" cy="173736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oup 16"/>
            <p:cNvGrpSpPr>
              <a:grpSpLocks noChangeAspect="1"/>
            </p:cNvGrpSpPr>
            <p:nvPr/>
          </p:nvGrpSpPr>
          <p:grpSpPr bwMode="auto">
            <a:xfrm>
              <a:off x="1831103" y="2792658"/>
              <a:ext cx="659423" cy="852263"/>
              <a:chOff x="1589" y="1963"/>
              <a:chExt cx="1891" cy="2444"/>
            </a:xfrm>
            <a:solidFill>
              <a:schemeClr val="bg1"/>
            </a:solidFill>
          </p:grpSpPr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2291" y="2018"/>
                <a:ext cx="917" cy="126"/>
              </a:xfrm>
              <a:custGeom>
                <a:avLst/>
                <a:gdLst>
                  <a:gd name="T0" fmla="*/ 126 w 1835"/>
                  <a:gd name="T1" fmla="*/ 0 h 252"/>
                  <a:gd name="T2" fmla="*/ 1709 w 1835"/>
                  <a:gd name="T3" fmla="*/ 0 h 252"/>
                  <a:gd name="T4" fmla="*/ 1741 w 1835"/>
                  <a:gd name="T5" fmla="*/ 4 h 252"/>
                  <a:gd name="T6" fmla="*/ 1773 w 1835"/>
                  <a:gd name="T7" fmla="*/ 16 h 252"/>
                  <a:gd name="T8" fmla="*/ 1798 w 1835"/>
                  <a:gd name="T9" fmla="*/ 35 h 252"/>
                  <a:gd name="T10" fmla="*/ 1817 w 1835"/>
                  <a:gd name="T11" fmla="*/ 61 h 252"/>
                  <a:gd name="T12" fmla="*/ 1830 w 1835"/>
                  <a:gd name="T13" fmla="*/ 92 h 252"/>
                  <a:gd name="T14" fmla="*/ 1835 w 1835"/>
                  <a:gd name="T15" fmla="*/ 124 h 252"/>
                  <a:gd name="T16" fmla="*/ 1835 w 1835"/>
                  <a:gd name="T17" fmla="*/ 127 h 252"/>
                  <a:gd name="T18" fmla="*/ 1830 w 1835"/>
                  <a:gd name="T19" fmla="*/ 160 h 252"/>
                  <a:gd name="T20" fmla="*/ 1817 w 1835"/>
                  <a:gd name="T21" fmla="*/ 190 h 252"/>
                  <a:gd name="T22" fmla="*/ 1798 w 1835"/>
                  <a:gd name="T23" fmla="*/ 216 h 252"/>
                  <a:gd name="T24" fmla="*/ 1773 w 1835"/>
                  <a:gd name="T25" fmla="*/ 236 h 252"/>
                  <a:gd name="T26" fmla="*/ 1741 w 1835"/>
                  <a:gd name="T27" fmla="*/ 248 h 252"/>
                  <a:gd name="T28" fmla="*/ 1709 w 1835"/>
                  <a:gd name="T29" fmla="*/ 252 h 252"/>
                  <a:gd name="T30" fmla="*/ 126 w 1835"/>
                  <a:gd name="T31" fmla="*/ 252 h 252"/>
                  <a:gd name="T32" fmla="*/ 92 w 1835"/>
                  <a:gd name="T33" fmla="*/ 248 h 252"/>
                  <a:gd name="T34" fmla="*/ 63 w 1835"/>
                  <a:gd name="T35" fmla="*/ 236 h 252"/>
                  <a:gd name="T36" fmla="*/ 37 w 1835"/>
                  <a:gd name="T37" fmla="*/ 216 h 252"/>
                  <a:gd name="T38" fmla="*/ 17 w 1835"/>
                  <a:gd name="T39" fmla="*/ 190 h 252"/>
                  <a:gd name="T40" fmla="*/ 5 w 1835"/>
                  <a:gd name="T41" fmla="*/ 160 h 252"/>
                  <a:gd name="T42" fmla="*/ 0 w 1835"/>
                  <a:gd name="T43" fmla="*/ 127 h 252"/>
                  <a:gd name="T44" fmla="*/ 0 w 1835"/>
                  <a:gd name="T45" fmla="*/ 124 h 252"/>
                  <a:gd name="T46" fmla="*/ 5 w 1835"/>
                  <a:gd name="T47" fmla="*/ 92 h 252"/>
                  <a:gd name="T48" fmla="*/ 18 w 1835"/>
                  <a:gd name="T49" fmla="*/ 61 h 252"/>
                  <a:gd name="T50" fmla="*/ 37 w 1835"/>
                  <a:gd name="T51" fmla="*/ 35 h 252"/>
                  <a:gd name="T52" fmla="*/ 63 w 1835"/>
                  <a:gd name="T53" fmla="*/ 16 h 252"/>
                  <a:gd name="T54" fmla="*/ 92 w 1835"/>
                  <a:gd name="T55" fmla="*/ 4 h 252"/>
                  <a:gd name="T56" fmla="*/ 126 w 1835"/>
                  <a:gd name="T57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35" h="252">
                    <a:moveTo>
                      <a:pt x="126" y="0"/>
                    </a:moveTo>
                    <a:lnTo>
                      <a:pt x="1709" y="0"/>
                    </a:lnTo>
                    <a:lnTo>
                      <a:pt x="1741" y="4"/>
                    </a:lnTo>
                    <a:lnTo>
                      <a:pt x="1773" y="16"/>
                    </a:lnTo>
                    <a:lnTo>
                      <a:pt x="1798" y="35"/>
                    </a:lnTo>
                    <a:lnTo>
                      <a:pt x="1817" y="61"/>
                    </a:lnTo>
                    <a:lnTo>
                      <a:pt x="1830" y="92"/>
                    </a:lnTo>
                    <a:lnTo>
                      <a:pt x="1835" y="124"/>
                    </a:lnTo>
                    <a:lnTo>
                      <a:pt x="1835" y="127"/>
                    </a:lnTo>
                    <a:lnTo>
                      <a:pt x="1830" y="160"/>
                    </a:lnTo>
                    <a:lnTo>
                      <a:pt x="1817" y="190"/>
                    </a:lnTo>
                    <a:lnTo>
                      <a:pt x="1798" y="216"/>
                    </a:lnTo>
                    <a:lnTo>
                      <a:pt x="1773" y="236"/>
                    </a:lnTo>
                    <a:lnTo>
                      <a:pt x="1741" y="248"/>
                    </a:lnTo>
                    <a:lnTo>
                      <a:pt x="1709" y="252"/>
                    </a:lnTo>
                    <a:lnTo>
                      <a:pt x="126" y="252"/>
                    </a:lnTo>
                    <a:lnTo>
                      <a:pt x="92" y="248"/>
                    </a:lnTo>
                    <a:lnTo>
                      <a:pt x="63" y="236"/>
                    </a:lnTo>
                    <a:lnTo>
                      <a:pt x="37" y="216"/>
                    </a:lnTo>
                    <a:lnTo>
                      <a:pt x="17" y="190"/>
                    </a:lnTo>
                    <a:lnTo>
                      <a:pt x="5" y="160"/>
                    </a:lnTo>
                    <a:lnTo>
                      <a:pt x="0" y="127"/>
                    </a:lnTo>
                    <a:lnTo>
                      <a:pt x="0" y="124"/>
                    </a:lnTo>
                    <a:lnTo>
                      <a:pt x="5" y="92"/>
                    </a:lnTo>
                    <a:lnTo>
                      <a:pt x="18" y="61"/>
                    </a:lnTo>
                    <a:lnTo>
                      <a:pt x="37" y="35"/>
                    </a:lnTo>
                    <a:lnTo>
                      <a:pt x="63" y="16"/>
                    </a:lnTo>
                    <a:lnTo>
                      <a:pt x="92" y="4"/>
                    </a:lnTo>
                    <a:lnTo>
                      <a:pt x="1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2291" y="2259"/>
                <a:ext cx="1189" cy="126"/>
              </a:xfrm>
              <a:custGeom>
                <a:avLst/>
                <a:gdLst>
                  <a:gd name="T0" fmla="*/ 125 w 2379"/>
                  <a:gd name="T1" fmla="*/ 0 h 253"/>
                  <a:gd name="T2" fmla="*/ 2254 w 2379"/>
                  <a:gd name="T3" fmla="*/ 0 h 253"/>
                  <a:gd name="T4" fmla="*/ 2287 w 2379"/>
                  <a:gd name="T5" fmla="*/ 5 h 253"/>
                  <a:gd name="T6" fmla="*/ 2317 w 2379"/>
                  <a:gd name="T7" fmla="*/ 17 h 253"/>
                  <a:gd name="T8" fmla="*/ 2343 w 2379"/>
                  <a:gd name="T9" fmla="*/ 36 h 253"/>
                  <a:gd name="T10" fmla="*/ 2363 w 2379"/>
                  <a:gd name="T11" fmla="*/ 63 h 253"/>
                  <a:gd name="T12" fmla="*/ 2375 w 2379"/>
                  <a:gd name="T13" fmla="*/ 92 h 253"/>
                  <a:gd name="T14" fmla="*/ 2379 w 2379"/>
                  <a:gd name="T15" fmla="*/ 125 h 253"/>
                  <a:gd name="T16" fmla="*/ 2379 w 2379"/>
                  <a:gd name="T17" fmla="*/ 128 h 253"/>
                  <a:gd name="T18" fmla="*/ 2375 w 2379"/>
                  <a:gd name="T19" fmla="*/ 161 h 253"/>
                  <a:gd name="T20" fmla="*/ 2363 w 2379"/>
                  <a:gd name="T21" fmla="*/ 192 h 253"/>
                  <a:gd name="T22" fmla="*/ 2343 w 2379"/>
                  <a:gd name="T23" fmla="*/ 217 h 253"/>
                  <a:gd name="T24" fmla="*/ 2317 w 2379"/>
                  <a:gd name="T25" fmla="*/ 236 h 253"/>
                  <a:gd name="T26" fmla="*/ 2287 w 2379"/>
                  <a:gd name="T27" fmla="*/ 248 h 253"/>
                  <a:gd name="T28" fmla="*/ 2254 w 2379"/>
                  <a:gd name="T29" fmla="*/ 253 h 253"/>
                  <a:gd name="T30" fmla="*/ 125 w 2379"/>
                  <a:gd name="T31" fmla="*/ 253 h 253"/>
                  <a:gd name="T32" fmla="*/ 92 w 2379"/>
                  <a:gd name="T33" fmla="*/ 248 h 253"/>
                  <a:gd name="T34" fmla="*/ 63 w 2379"/>
                  <a:gd name="T35" fmla="*/ 236 h 253"/>
                  <a:gd name="T36" fmla="*/ 37 w 2379"/>
                  <a:gd name="T37" fmla="*/ 217 h 253"/>
                  <a:gd name="T38" fmla="*/ 17 w 2379"/>
                  <a:gd name="T39" fmla="*/ 192 h 253"/>
                  <a:gd name="T40" fmla="*/ 5 w 2379"/>
                  <a:gd name="T41" fmla="*/ 161 h 253"/>
                  <a:gd name="T42" fmla="*/ 0 w 2379"/>
                  <a:gd name="T43" fmla="*/ 128 h 253"/>
                  <a:gd name="T44" fmla="*/ 0 w 2379"/>
                  <a:gd name="T45" fmla="*/ 125 h 253"/>
                  <a:gd name="T46" fmla="*/ 5 w 2379"/>
                  <a:gd name="T47" fmla="*/ 92 h 253"/>
                  <a:gd name="T48" fmla="*/ 17 w 2379"/>
                  <a:gd name="T49" fmla="*/ 63 h 253"/>
                  <a:gd name="T50" fmla="*/ 37 w 2379"/>
                  <a:gd name="T51" fmla="*/ 36 h 253"/>
                  <a:gd name="T52" fmla="*/ 63 w 2379"/>
                  <a:gd name="T53" fmla="*/ 17 h 253"/>
                  <a:gd name="T54" fmla="*/ 92 w 2379"/>
                  <a:gd name="T55" fmla="*/ 5 h 253"/>
                  <a:gd name="T56" fmla="*/ 125 w 2379"/>
                  <a:gd name="T57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79" h="253">
                    <a:moveTo>
                      <a:pt x="125" y="0"/>
                    </a:moveTo>
                    <a:lnTo>
                      <a:pt x="2254" y="0"/>
                    </a:lnTo>
                    <a:lnTo>
                      <a:pt x="2287" y="5"/>
                    </a:lnTo>
                    <a:lnTo>
                      <a:pt x="2317" y="17"/>
                    </a:lnTo>
                    <a:lnTo>
                      <a:pt x="2343" y="36"/>
                    </a:lnTo>
                    <a:lnTo>
                      <a:pt x="2363" y="63"/>
                    </a:lnTo>
                    <a:lnTo>
                      <a:pt x="2375" y="92"/>
                    </a:lnTo>
                    <a:lnTo>
                      <a:pt x="2379" y="125"/>
                    </a:lnTo>
                    <a:lnTo>
                      <a:pt x="2379" y="128"/>
                    </a:lnTo>
                    <a:lnTo>
                      <a:pt x="2375" y="161"/>
                    </a:lnTo>
                    <a:lnTo>
                      <a:pt x="2363" y="192"/>
                    </a:lnTo>
                    <a:lnTo>
                      <a:pt x="2343" y="217"/>
                    </a:lnTo>
                    <a:lnTo>
                      <a:pt x="2317" y="236"/>
                    </a:lnTo>
                    <a:lnTo>
                      <a:pt x="2287" y="248"/>
                    </a:lnTo>
                    <a:lnTo>
                      <a:pt x="2254" y="253"/>
                    </a:lnTo>
                    <a:lnTo>
                      <a:pt x="125" y="253"/>
                    </a:lnTo>
                    <a:lnTo>
                      <a:pt x="92" y="248"/>
                    </a:lnTo>
                    <a:lnTo>
                      <a:pt x="63" y="236"/>
                    </a:lnTo>
                    <a:lnTo>
                      <a:pt x="37" y="217"/>
                    </a:lnTo>
                    <a:lnTo>
                      <a:pt x="17" y="192"/>
                    </a:lnTo>
                    <a:lnTo>
                      <a:pt x="5" y="161"/>
                    </a:lnTo>
                    <a:lnTo>
                      <a:pt x="0" y="128"/>
                    </a:lnTo>
                    <a:lnTo>
                      <a:pt x="0" y="125"/>
                    </a:lnTo>
                    <a:lnTo>
                      <a:pt x="5" y="92"/>
                    </a:lnTo>
                    <a:lnTo>
                      <a:pt x="17" y="63"/>
                    </a:lnTo>
                    <a:lnTo>
                      <a:pt x="37" y="36"/>
                    </a:lnTo>
                    <a:lnTo>
                      <a:pt x="63" y="17"/>
                    </a:lnTo>
                    <a:lnTo>
                      <a:pt x="92" y="5"/>
                    </a:lnTo>
                    <a:lnTo>
                      <a:pt x="1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2291" y="2498"/>
                <a:ext cx="1189" cy="127"/>
              </a:xfrm>
              <a:custGeom>
                <a:avLst/>
                <a:gdLst>
                  <a:gd name="T0" fmla="*/ 125 w 2379"/>
                  <a:gd name="T1" fmla="*/ 0 h 253"/>
                  <a:gd name="T2" fmla="*/ 2254 w 2379"/>
                  <a:gd name="T3" fmla="*/ 0 h 253"/>
                  <a:gd name="T4" fmla="*/ 2287 w 2379"/>
                  <a:gd name="T5" fmla="*/ 4 h 253"/>
                  <a:gd name="T6" fmla="*/ 2317 w 2379"/>
                  <a:gd name="T7" fmla="*/ 17 h 253"/>
                  <a:gd name="T8" fmla="*/ 2343 w 2379"/>
                  <a:gd name="T9" fmla="*/ 37 h 253"/>
                  <a:gd name="T10" fmla="*/ 2363 w 2379"/>
                  <a:gd name="T11" fmla="*/ 62 h 253"/>
                  <a:gd name="T12" fmla="*/ 2375 w 2379"/>
                  <a:gd name="T13" fmla="*/ 92 h 253"/>
                  <a:gd name="T14" fmla="*/ 2379 w 2379"/>
                  <a:gd name="T15" fmla="*/ 126 h 253"/>
                  <a:gd name="T16" fmla="*/ 2379 w 2379"/>
                  <a:gd name="T17" fmla="*/ 129 h 253"/>
                  <a:gd name="T18" fmla="*/ 2375 w 2379"/>
                  <a:gd name="T19" fmla="*/ 161 h 253"/>
                  <a:gd name="T20" fmla="*/ 2363 w 2379"/>
                  <a:gd name="T21" fmla="*/ 191 h 253"/>
                  <a:gd name="T22" fmla="*/ 2343 w 2379"/>
                  <a:gd name="T23" fmla="*/ 216 h 253"/>
                  <a:gd name="T24" fmla="*/ 2317 w 2379"/>
                  <a:gd name="T25" fmla="*/ 237 h 253"/>
                  <a:gd name="T26" fmla="*/ 2287 w 2379"/>
                  <a:gd name="T27" fmla="*/ 249 h 253"/>
                  <a:gd name="T28" fmla="*/ 2254 w 2379"/>
                  <a:gd name="T29" fmla="*/ 253 h 253"/>
                  <a:gd name="T30" fmla="*/ 125 w 2379"/>
                  <a:gd name="T31" fmla="*/ 253 h 253"/>
                  <a:gd name="T32" fmla="*/ 92 w 2379"/>
                  <a:gd name="T33" fmla="*/ 249 h 253"/>
                  <a:gd name="T34" fmla="*/ 63 w 2379"/>
                  <a:gd name="T35" fmla="*/ 237 h 253"/>
                  <a:gd name="T36" fmla="*/ 37 w 2379"/>
                  <a:gd name="T37" fmla="*/ 216 h 253"/>
                  <a:gd name="T38" fmla="*/ 17 w 2379"/>
                  <a:gd name="T39" fmla="*/ 191 h 253"/>
                  <a:gd name="T40" fmla="*/ 5 w 2379"/>
                  <a:gd name="T41" fmla="*/ 161 h 253"/>
                  <a:gd name="T42" fmla="*/ 0 w 2379"/>
                  <a:gd name="T43" fmla="*/ 129 h 253"/>
                  <a:gd name="T44" fmla="*/ 0 w 2379"/>
                  <a:gd name="T45" fmla="*/ 126 h 253"/>
                  <a:gd name="T46" fmla="*/ 5 w 2379"/>
                  <a:gd name="T47" fmla="*/ 92 h 253"/>
                  <a:gd name="T48" fmla="*/ 17 w 2379"/>
                  <a:gd name="T49" fmla="*/ 62 h 253"/>
                  <a:gd name="T50" fmla="*/ 37 w 2379"/>
                  <a:gd name="T51" fmla="*/ 37 h 253"/>
                  <a:gd name="T52" fmla="*/ 63 w 2379"/>
                  <a:gd name="T53" fmla="*/ 17 h 253"/>
                  <a:gd name="T54" fmla="*/ 92 w 2379"/>
                  <a:gd name="T55" fmla="*/ 4 h 253"/>
                  <a:gd name="T56" fmla="*/ 125 w 2379"/>
                  <a:gd name="T57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79" h="253">
                    <a:moveTo>
                      <a:pt x="125" y="0"/>
                    </a:moveTo>
                    <a:lnTo>
                      <a:pt x="2254" y="0"/>
                    </a:lnTo>
                    <a:lnTo>
                      <a:pt x="2287" y="4"/>
                    </a:lnTo>
                    <a:lnTo>
                      <a:pt x="2317" y="17"/>
                    </a:lnTo>
                    <a:lnTo>
                      <a:pt x="2343" y="37"/>
                    </a:lnTo>
                    <a:lnTo>
                      <a:pt x="2363" y="62"/>
                    </a:lnTo>
                    <a:lnTo>
                      <a:pt x="2375" y="92"/>
                    </a:lnTo>
                    <a:lnTo>
                      <a:pt x="2379" y="126"/>
                    </a:lnTo>
                    <a:lnTo>
                      <a:pt x="2379" y="129"/>
                    </a:lnTo>
                    <a:lnTo>
                      <a:pt x="2375" y="161"/>
                    </a:lnTo>
                    <a:lnTo>
                      <a:pt x="2363" y="191"/>
                    </a:lnTo>
                    <a:lnTo>
                      <a:pt x="2343" y="216"/>
                    </a:lnTo>
                    <a:lnTo>
                      <a:pt x="2317" y="237"/>
                    </a:lnTo>
                    <a:lnTo>
                      <a:pt x="2287" y="249"/>
                    </a:lnTo>
                    <a:lnTo>
                      <a:pt x="2254" y="253"/>
                    </a:lnTo>
                    <a:lnTo>
                      <a:pt x="125" y="253"/>
                    </a:lnTo>
                    <a:lnTo>
                      <a:pt x="92" y="249"/>
                    </a:lnTo>
                    <a:lnTo>
                      <a:pt x="63" y="237"/>
                    </a:lnTo>
                    <a:lnTo>
                      <a:pt x="37" y="216"/>
                    </a:lnTo>
                    <a:lnTo>
                      <a:pt x="17" y="191"/>
                    </a:lnTo>
                    <a:lnTo>
                      <a:pt x="5" y="161"/>
                    </a:lnTo>
                    <a:lnTo>
                      <a:pt x="0" y="129"/>
                    </a:lnTo>
                    <a:lnTo>
                      <a:pt x="0" y="126"/>
                    </a:lnTo>
                    <a:lnTo>
                      <a:pt x="5" y="92"/>
                    </a:lnTo>
                    <a:lnTo>
                      <a:pt x="17" y="62"/>
                    </a:lnTo>
                    <a:lnTo>
                      <a:pt x="37" y="37"/>
                    </a:lnTo>
                    <a:lnTo>
                      <a:pt x="63" y="17"/>
                    </a:lnTo>
                    <a:lnTo>
                      <a:pt x="92" y="4"/>
                    </a:lnTo>
                    <a:lnTo>
                      <a:pt x="1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1"/>
              <p:cNvSpPr>
                <a:spLocks/>
              </p:cNvSpPr>
              <p:nvPr/>
            </p:nvSpPr>
            <p:spPr bwMode="auto">
              <a:xfrm>
                <a:off x="2291" y="2860"/>
                <a:ext cx="916" cy="126"/>
              </a:xfrm>
              <a:custGeom>
                <a:avLst/>
                <a:gdLst>
                  <a:gd name="T0" fmla="*/ 126 w 1833"/>
                  <a:gd name="T1" fmla="*/ 0 h 252"/>
                  <a:gd name="T2" fmla="*/ 1709 w 1833"/>
                  <a:gd name="T3" fmla="*/ 0 h 252"/>
                  <a:gd name="T4" fmla="*/ 1741 w 1833"/>
                  <a:gd name="T5" fmla="*/ 4 h 252"/>
                  <a:gd name="T6" fmla="*/ 1771 w 1833"/>
                  <a:gd name="T7" fmla="*/ 16 h 252"/>
                  <a:gd name="T8" fmla="*/ 1796 w 1833"/>
                  <a:gd name="T9" fmla="*/ 35 h 252"/>
                  <a:gd name="T10" fmla="*/ 1817 w 1833"/>
                  <a:gd name="T11" fmla="*/ 62 h 252"/>
                  <a:gd name="T12" fmla="*/ 1829 w 1833"/>
                  <a:gd name="T13" fmla="*/ 92 h 252"/>
                  <a:gd name="T14" fmla="*/ 1833 w 1833"/>
                  <a:gd name="T15" fmla="*/ 124 h 252"/>
                  <a:gd name="T16" fmla="*/ 1833 w 1833"/>
                  <a:gd name="T17" fmla="*/ 127 h 252"/>
                  <a:gd name="T18" fmla="*/ 1829 w 1833"/>
                  <a:gd name="T19" fmla="*/ 160 h 252"/>
                  <a:gd name="T20" fmla="*/ 1817 w 1833"/>
                  <a:gd name="T21" fmla="*/ 191 h 252"/>
                  <a:gd name="T22" fmla="*/ 1796 w 1833"/>
                  <a:gd name="T23" fmla="*/ 216 h 252"/>
                  <a:gd name="T24" fmla="*/ 1771 w 1833"/>
                  <a:gd name="T25" fmla="*/ 236 h 252"/>
                  <a:gd name="T26" fmla="*/ 1741 w 1833"/>
                  <a:gd name="T27" fmla="*/ 247 h 252"/>
                  <a:gd name="T28" fmla="*/ 1709 w 1833"/>
                  <a:gd name="T29" fmla="*/ 252 h 252"/>
                  <a:gd name="T30" fmla="*/ 125 w 1833"/>
                  <a:gd name="T31" fmla="*/ 252 h 252"/>
                  <a:gd name="T32" fmla="*/ 92 w 1833"/>
                  <a:gd name="T33" fmla="*/ 247 h 252"/>
                  <a:gd name="T34" fmla="*/ 63 w 1833"/>
                  <a:gd name="T35" fmla="*/ 236 h 252"/>
                  <a:gd name="T36" fmla="*/ 37 w 1833"/>
                  <a:gd name="T37" fmla="*/ 216 h 252"/>
                  <a:gd name="T38" fmla="*/ 17 w 1833"/>
                  <a:gd name="T39" fmla="*/ 191 h 252"/>
                  <a:gd name="T40" fmla="*/ 5 w 1833"/>
                  <a:gd name="T41" fmla="*/ 160 h 252"/>
                  <a:gd name="T42" fmla="*/ 0 w 1833"/>
                  <a:gd name="T43" fmla="*/ 127 h 252"/>
                  <a:gd name="T44" fmla="*/ 0 w 1833"/>
                  <a:gd name="T45" fmla="*/ 124 h 252"/>
                  <a:gd name="T46" fmla="*/ 5 w 1833"/>
                  <a:gd name="T47" fmla="*/ 92 h 252"/>
                  <a:gd name="T48" fmla="*/ 18 w 1833"/>
                  <a:gd name="T49" fmla="*/ 62 h 252"/>
                  <a:gd name="T50" fmla="*/ 37 w 1833"/>
                  <a:gd name="T51" fmla="*/ 35 h 252"/>
                  <a:gd name="T52" fmla="*/ 63 w 1833"/>
                  <a:gd name="T53" fmla="*/ 16 h 252"/>
                  <a:gd name="T54" fmla="*/ 92 w 1833"/>
                  <a:gd name="T55" fmla="*/ 4 h 252"/>
                  <a:gd name="T56" fmla="*/ 126 w 1833"/>
                  <a:gd name="T57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33" h="252">
                    <a:moveTo>
                      <a:pt x="126" y="0"/>
                    </a:moveTo>
                    <a:lnTo>
                      <a:pt x="1709" y="0"/>
                    </a:lnTo>
                    <a:lnTo>
                      <a:pt x="1741" y="4"/>
                    </a:lnTo>
                    <a:lnTo>
                      <a:pt x="1771" y="16"/>
                    </a:lnTo>
                    <a:lnTo>
                      <a:pt x="1796" y="35"/>
                    </a:lnTo>
                    <a:lnTo>
                      <a:pt x="1817" y="62"/>
                    </a:lnTo>
                    <a:lnTo>
                      <a:pt x="1829" y="92"/>
                    </a:lnTo>
                    <a:lnTo>
                      <a:pt x="1833" y="124"/>
                    </a:lnTo>
                    <a:lnTo>
                      <a:pt x="1833" y="127"/>
                    </a:lnTo>
                    <a:lnTo>
                      <a:pt x="1829" y="160"/>
                    </a:lnTo>
                    <a:lnTo>
                      <a:pt x="1817" y="191"/>
                    </a:lnTo>
                    <a:lnTo>
                      <a:pt x="1796" y="216"/>
                    </a:lnTo>
                    <a:lnTo>
                      <a:pt x="1771" y="236"/>
                    </a:lnTo>
                    <a:lnTo>
                      <a:pt x="1741" y="247"/>
                    </a:lnTo>
                    <a:lnTo>
                      <a:pt x="1709" y="252"/>
                    </a:lnTo>
                    <a:lnTo>
                      <a:pt x="125" y="252"/>
                    </a:lnTo>
                    <a:lnTo>
                      <a:pt x="92" y="247"/>
                    </a:lnTo>
                    <a:lnTo>
                      <a:pt x="63" y="236"/>
                    </a:lnTo>
                    <a:lnTo>
                      <a:pt x="37" y="216"/>
                    </a:lnTo>
                    <a:lnTo>
                      <a:pt x="17" y="191"/>
                    </a:lnTo>
                    <a:lnTo>
                      <a:pt x="5" y="160"/>
                    </a:lnTo>
                    <a:lnTo>
                      <a:pt x="0" y="127"/>
                    </a:lnTo>
                    <a:lnTo>
                      <a:pt x="0" y="124"/>
                    </a:lnTo>
                    <a:lnTo>
                      <a:pt x="5" y="92"/>
                    </a:lnTo>
                    <a:lnTo>
                      <a:pt x="18" y="62"/>
                    </a:lnTo>
                    <a:lnTo>
                      <a:pt x="37" y="35"/>
                    </a:lnTo>
                    <a:lnTo>
                      <a:pt x="63" y="16"/>
                    </a:lnTo>
                    <a:lnTo>
                      <a:pt x="92" y="4"/>
                    </a:lnTo>
                    <a:lnTo>
                      <a:pt x="1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22"/>
              <p:cNvSpPr>
                <a:spLocks/>
              </p:cNvSpPr>
              <p:nvPr/>
            </p:nvSpPr>
            <p:spPr bwMode="auto">
              <a:xfrm>
                <a:off x="2291" y="3101"/>
                <a:ext cx="697" cy="126"/>
              </a:xfrm>
              <a:custGeom>
                <a:avLst/>
                <a:gdLst>
                  <a:gd name="T0" fmla="*/ 126 w 1394"/>
                  <a:gd name="T1" fmla="*/ 0 h 253"/>
                  <a:gd name="T2" fmla="*/ 1270 w 1394"/>
                  <a:gd name="T3" fmla="*/ 0 h 253"/>
                  <a:gd name="T4" fmla="*/ 1302 w 1394"/>
                  <a:gd name="T5" fmla="*/ 5 h 253"/>
                  <a:gd name="T6" fmla="*/ 1332 w 1394"/>
                  <a:gd name="T7" fmla="*/ 17 h 253"/>
                  <a:gd name="T8" fmla="*/ 1357 w 1394"/>
                  <a:gd name="T9" fmla="*/ 36 h 253"/>
                  <a:gd name="T10" fmla="*/ 1378 w 1394"/>
                  <a:gd name="T11" fmla="*/ 63 h 253"/>
                  <a:gd name="T12" fmla="*/ 1390 w 1394"/>
                  <a:gd name="T13" fmla="*/ 92 h 253"/>
                  <a:gd name="T14" fmla="*/ 1394 w 1394"/>
                  <a:gd name="T15" fmla="*/ 125 h 253"/>
                  <a:gd name="T16" fmla="*/ 1394 w 1394"/>
                  <a:gd name="T17" fmla="*/ 128 h 253"/>
                  <a:gd name="T18" fmla="*/ 1390 w 1394"/>
                  <a:gd name="T19" fmla="*/ 161 h 253"/>
                  <a:gd name="T20" fmla="*/ 1378 w 1394"/>
                  <a:gd name="T21" fmla="*/ 192 h 253"/>
                  <a:gd name="T22" fmla="*/ 1357 w 1394"/>
                  <a:gd name="T23" fmla="*/ 217 h 253"/>
                  <a:gd name="T24" fmla="*/ 1332 w 1394"/>
                  <a:gd name="T25" fmla="*/ 236 h 253"/>
                  <a:gd name="T26" fmla="*/ 1302 w 1394"/>
                  <a:gd name="T27" fmla="*/ 248 h 253"/>
                  <a:gd name="T28" fmla="*/ 1270 w 1394"/>
                  <a:gd name="T29" fmla="*/ 253 h 253"/>
                  <a:gd name="T30" fmla="*/ 125 w 1394"/>
                  <a:gd name="T31" fmla="*/ 253 h 253"/>
                  <a:gd name="T32" fmla="*/ 92 w 1394"/>
                  <a:gd name="T33" fmla="*/ 248 h 253"/>
                  <a:gd name="T34" fmla="*/ 63 w 1394"/>
                  <a:gd name="T35" fmla="*/ 236 h 253"/>
                  <a:gd name="T36" fmla="*/ 37 w 1394"/>
                  <a:gd name="T37" fmla="*/ 217 h 253"/>
                  <a:gd name="T38" fmla="*/ 17 w 1394"/>
                  <a:gd name="T39" fmla="*/ 192 h 253"/>
                  <a:gd name="T40" fmla="*/ 5 w 1394"/>
                  <a:gd name="T41" fmla="*/ 161 h 253"/>
                  <a:gd name="T42" fmla="*/ 0 w 1394"/>
                  <a:gd name="T43" fmla="*/ 128 h 253"/>
                  <a:gd name="T44" fmla="*/ 0 w 1394"/>
                  <a:gd name="T45" fmla="*/ 125 h 253"/>
                  <a:gd name="T46" fmla="*/ 5 w 1394"/>
                  <a:gd name="T47" fmla="*/ 92 h 253"/>
                  <a:gd name="T48" fmla="*/ 18 w 1394"/>
                  <a:gd name="T49" fmla="*/ 63 h 253"/>
                  <a:gd name="T50" fmla="*/ 37 w 1394"/>
                  <a:gd name="T51" fmla="*/ 36 h 253"/>
                  <a:gd name="T52" fmla="*/ 63 w 1394"/>
                  <a:gd name="T53" fmla="*/ 17 h 253"/>
                  <a:gd name="T54" fmla="*/ 92 w 1394"/>
                  <a:gd name="T55" fmla="*/ 5 h 253"/>
                  <a:gd name="T56" fmla="*/ 126 w 1394"/>
                  <a:gd name="T57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94" h="253">
                    <a:moveTo>
                      <a:pt x="126" y="0"/>
                    </a:moveTo>
                    <a:lnTo>
                      <a:pt x="1270" y="0"/>
                    </a:lnTo>
                    <a:lnTo>
                      <a:pt x="1302" y="5"/>
                    </a:lnTo>
                    <a:lnTo>
                      <a:pt x="1332" y="17"/>
                    </a:lnTo>
                    <a:lnTo>
                      <a:pt x="1357" y="36"/>
                    </a:lnTo>
                    <a:lnTo>
                      <a:pt x="1378" y="63"/>
                    </a:lnTo>
                    <a:lnTo>
                      <a:pt x="1390" y="92"/>
                    </a:lnTo>
                    <a:lnTo>
                      <a:pt x="1394" y="125"/>
                    </a:lnTo>
                    <a:lnTo>
                      <a:pt x="1394" y="128"/>
                    </a:lnTo>
                    <a:lnTo>
                      <a:pt x="1390" y="161"/>
                    </a:lnTo>
                    <a:lnTo>
                      <a:pt x="1378" y="192"/>
                    </a:lnTo>
                    <a:lnTo>
                      <a:pt x="1357" y="217"/>
                    </a:lnTo>
                    <a:lnTo>
                      <a:pt x="1332" y="236"/>
                    </a:lnTo>
                    <a:lnTo>
                      <a:pt x="1302" y="248"/>
                    </a:lnTo>
                    <a:lnTo>
                      <a:pt x="1270" y="253"/>
                    </a:lnTo>
                    <a:lnTo>
                      <a:pt x="125" y="253"/>
                    </a:lnTo>
                    <a:lnTo>
                      <a:pt x="92" y="248"/>
                    </a:lnTo>
                    <a:lnTo>
                      <a:pt x="63" y="236"/>
                    </a:lnTo>
                    <a:lnTo>
                      <a:pt x="37" y="217"/>
                    </a:lnTo>
                    <a:lnTo>
                      <a:pt x="17" y="192"/>
                    </a:lnTo>
                    <a:lnTo>
                      <a:pt x="5" y="161"/>
                    </a:lnTo>
                    <a:lnTo>
                      <a:pt x="0" y="128"/>
                    </a:lnTo>
                    <a:lnTo>
                      <a:pt x="0" y="125"/>
                    </a:lnTo>
                    <a:lnTo>
                      <a:pt x="5" y="92"/>
                    </a:lnTo>
                    <a:lnTo>
                      <a:pt x="18" y="63"/>
                    </a:lnTo>
                    <a:lnTo>
                      <a:pt x="37" y="36"/>
                    </a:lnTo>
                    <a:lnTo>
                      <a:pt x="63" y="17"/>
                    </a:lnTo>
                    <a:lnTo>
                      <a:pt x="92" y="5"/>
                    </a:lnTo>
                    <a:lnTo>
                      <a:pt x="1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23"/>
              <p:cNvSpPr>
                <a:spLocks/>
              </p:cNvSpPr>
              <p:nvPr/>
            </p:nvSpPr>
            <p:spPr bwMode="auto">
              <a:xfrm>
                <a:off x="2291" y="3340"/>
                <a:ext cx="1189" cy="127"/>
              </a:xfrm>
              <a:custGeom>
                <a:avLst/>
                <a:gdLst>
                  <a:gd name="T0" fmla="*/ 125 w 2379"/>
                  <a:gd name="T1" fmla="*/ 0 h 253"/>
                  <a:gd name="T2" fmla="*/ 2254 w 2379"/>
                  <a:gd name="T3" fmla="*/ 0 h 253"/>
                  <a:gd name="T4" fmla="*/ 2287 w 2379"/>
                  <a:gd name="T5" fmla="*/ 4 h 253"/>
                  <a:gd name="T6" fmla="*/ 2317 w 2379"/>
                  <a:gd name="T7" fmla="*/ 17 h 253"/>
                  <a:gd name="T8" fmla="*/ 2343 w 2379"/>
                  <a:gd name="T9" fmla="*/ 37 h 253"/>
                  <a:gd name="T10" fmla="*/ 2363 w 2379"/>
                  <a:gd name="T11" fmla="*/ 62 h 253"/>
                  <a:gd name="T12" fmla="*/ 2375 w 2379"/>
                  <a:gd name="T13" fmla="*/ 92 h 253"/>
                  <a:gd name="T14" fmla="*/ 2379 w 2379"/>
                  <a:gd name="T15" fmla="*/ 126 h 253"/>
                  <a:gd name="T16" fmla="*/ 2379 w 2379"/>
                  <a:gd name="T17" fmla="*/ 129 h 253"/>
                  <a:gd name="T18" fmla="*/ 2375 w 2379"/>
                  <a:gd name="T19" fmla="*/ 161 h 253"/>
                  <a:gd name="T20" fmla="*/ 2363 w 2379"/>
                  <a:gd name="T21" fmla="*/ 191 h 253"/>
                  <a:gd name="T22" fmla="*/ 2343 w 2379"/>
                  <a:gd name="T23" fmla="*/ 216 h 253"/>
                  <a:gd name="T24" fmla="*/ 2317 w 2379"/>
                  <a:gd name="T25" fmla="*/ 237 h 253"/>
                  <a:gd name="T26" fmla="*/ 2287 w 2379"/>
                  <a:gd name="T27" fmla="*/ 249 h 253"/>
                  <a:gd name="T28" fmla="*/ 2254 w 2379"/>
                  <a:gd name="T29" fmla="*/ 253 h 253"/>
                  <a:gd name="T30" fmla="*/ 125 w 2379"/>
                  <a:gd name="T31" fmla="*/ 253 h 253"/>
                  <a:gd name="T32" fmla="*/ 92 w 2379"/>
                  <a:gd name="T33" fmla="*/ 249 h 253"/>
                  <a:gd name="T34" fmla="*/ 63 w 2379"/>
                  <a:gd name="T35" fmla="*/ 237 h 253"/>
                  <a:gd name="T36" fmla="*/ 37 w 2379"/>
                  <a:gd name="T37" fmla="*/ 216 h 253"/>
                  <a:gd name="T38" fmla="*/ 17 w 2379"/>
                  <a:gd name="T39" fmla="*/ 191 h 253"/>
                  <a:gd name="T40" fmla="*/ 5 w 2379"/>
                  <a:gd name="T41" fmla="*/ 161 h 253"/>
                  <a:gd name="T42" fmla="*/ 0 w 2379"/>
                  <a:gd name="T43" fmla="*/ 129 h 253"/>
                  <a:gd name="T44" fmla="*/ 0 w 2379"/>
                  <a:gd name="T45" fmla="*/ 126 h 253"/>
                  <a:gd name="T46" fmla="*/ 5 w 2379"/>
                  <a:gd name="T47" fmla="*/ 92 h 253"/>
                  <a:gd name="T48" fmla="*/ 17 w 2379"/>
                  <a:gd name="T49" fmla="*/ 62 h 253"/>
                  <a:gd name="T50" fmla="*/ 37 w 2379"/>
                  <a:gd name="T51" fmla="*/ 37 h 253"/>
                  <a:gd name="T52" fmla="*/ 63 w 2379"/>
                  <a:gd name="T53" fmla="*/ 17 h 253"/>
                  <a:gd name="T54" fmla="*/ 92 w 2379"/>
                  <a:gd name="T55" fmla="*/ 4 h 253"/>
                  <a:gd name="T56" fmla="*/ 125 w 2379"/>
                  <a:gd name="T57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79" h="253">
                    <a:moveTo>
                      <a:pt x="125" y="0"/>
                    </a:moveTo>
                    <a:lnTo>
                      <a:pt x="2254" y="0"/>
                    </a:lnTo>
                    <a:lnTo>
                      <a:pt x="2287" y="4"/>
                    </a:lnTo>
                    <a:lnTo>
                      <a:pt x="2317" y="17"/>
                    </a:lnTo>
                    <a:lnTo>
                      <a:pt x="2343" y="37"/>
                    </a:lnTo>
                    <a:lnTo>
                      <a:pt x="2363" y="62"/>
                    </a:lnTo>
                    <a:lnTo>
                      <a:pt x="2375" y="92"/>
                    </a:lnTo>
                    <a:lnTo>
                      <a:pt x="2379" y="126"/>
                    </a:lnTo>
                    <a:lnTo>
                      <a:pt x="2379" y="129"/>
                    </a:lnTo>
                    <a:lnTo>
                      <a:pt x="2375" y="161"/>
                    </a:lnTo>
                    <a:lnTo>
                      <a:pt x="2363" y="191"/>
                    </a:lnTo>
                    <a:lnTo>
                      <a:pt x="2343" y="216"/>
                    </a:lnTo>
                    <a:lnTo>
                      <a:pt x="2317" y="237"/>
                    </a:lnTo>
                    <a:lnTo>
                      <a:pt x="2287" y="249"/>
                    </a:lnTo>
                    <a:lnTo>
                      <a:pt x="2254" y="253"/>
                    </a:lnTo>
                    <a:lnTo>
                      <a:pt x="125" y="253"/>
                    </a:lnTo>
                    <a:lnTo>
                      <a:pt x="92" y="249"/>
                    </a:lnTo>
                    <a:lnTo>
                      <a:pt x="63" y="237"/>
                    </a:lnTo>
                    <a:lnTo>
                      <a:pt x="37" y="216"/>
                    </a:lnTo>
                    <a:lnTo>
                      <a:pt x="17" y="191"/>
                    </a:lnTo>
                    <a:lnTo>
                      <a:pt x="5" y="161"/>
                    </a:lnTo>
                    <a:lnTo>
                      <a:pt x="0" y="129"/>
                    </a:lnTo>
                    <a:lnTo>
                      <a:pt x="0" y="126"/>
                    </a:lnTo>
                    <a:lnTo>
                      <a:pt x="5" y="92"/>
                    </a:lnTo>
                    <a:lnTo>
                      <a:pt x="17" y="62"/>
                    </a:lnTo>
                    <a:lnTo>
                      <a:pt x="37" y="37"/>
                    </a:lnTo>
                    <a:lnTo>
                      <a:pt x="63" y="17"/>
                    </a:lnTo>
                    <a:lnTo>
                      <a:pt x="92" y="4"/>
                    </a:lnTo>
                    <a:lnTo>
                      <a:pt x="1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24"/>
              <p:cNvSpPr>
                <a:spLocks/>
              </p:cNvSpPr>
              <p:nvPr/>
            </p:nvSpPr>
            <p:spPr bwMode="auto">
              <a:xfrm>
                <a:off x="2291" y="3753"/>
                <a:ext cx="1155" cy="124"/>
              </a:xfrm>
              <a:custGeom>
                <a:avLst/>
                <a:gdLst>
                  <a:gd name="T0" fmla="*/ 122 w 2311"/>
                  <a:gd name="T1" fmla="*/ 0 h 246"/>
                  <a:gd name="T2" fmla="*/ 2189 w 2311"/>
                  <a:gd name="T3" fmla="*/ 0 h 246"/>
                  <a:gd name="T4" fmla="*/ 2220 w 2311"/>
                  <a:gd name="T5" fmla="*/ 4 h 246"/>
                  <a:gd name="T6" fmla="*/ 2250 w 2311"/>
                  <a:gd name="T7" fmla="*/ 16 h 246"/>
                  <a:gd name="T8" fmla="*/ 2275 w 2311"/>
                  <a:gd name="T9" fmla="*/ 36 h 246"/>
                  <a:gd name="T10" fmla="*/ 2295 w 2311"/>
                  <a:gd name="T11" fmla="*/ 61 h 246"/>
                  <a:gd name="T12" fmla="*/ 2306 w 2311"/>
                  <a:gd name="T13" fmla="*/ 89 h 246"/>
                  <a:gd name="T14" fmla="*/ 2311 w 2311"/>
                  <a:gd name="T15" fmla="*/ 122 h 246"/>
                  <a:gd name="T16" fmla="*/ 2311 w 2311"/>
                  <a:gd name="T17" fmla="*/ 125 h 246"/>
                  <a:gd name="T18" fmla="*/ 2306 w 2311"/>
                  <a:gd name="T19" fmla="*/ 157 h 246"/>
                  <a:gd name="T20" fmla="*/ 2295 w 2311"/>
                  <a:gd name="T21" fmla="*/ 185 h 246"/>
                  <a:gd name="T22" fmla="*/ 2275 w 2311"/>
                  <a:gd name="T23" fmla="*/ 211 h 246"/>
                  <a:gd name="T24" fmla="*/ 2250 w 2311"/>
                  <a:gd name="T25" fmla="*/ 230 h 246"/>
                  <a:gd name="T26" fmla="*/ 2222 w 2311"/>
                  <a:gd name="T27" fmla="*/ 242 h 246"/>
                  <a:gd name="T28" fmla="*/ 2189 w 2311"/>
                  <a:gd name="T29" fmla="*/ 246 h 246"/>
                  <a:gd name="T30" fmla="*/ 122 w 2311"/>
                  <a:gd name="T31" fmla="*/ 246 h 246"/>
                  <a:gd name="T32" fmla="*/ 89 w 2311"/>
                  <a:gd name="T33" fmla="*/ 242 h 246"/>
                  <a:gd name="T34" fmla="*/ 60 w 2311"/>
                  <a:gd name="T35" fmla="*/ 230 h 246"/>
                  <a:gd name="T36" fmla="*/ 36 w 2311"/>
                  <a:gd name="T37" fmla="*/ 211 h 246"/>
                  <a:gd name="T38" fmla="*/ 17 w 2311"/>
                  <a:gd name="T39" fmla="*/ 185 h 246"/>
                  <a:gd name="T40" fmla="*/ 5 w 2311"/>
                  <a:gd name="T41" fmla="*/ 157 h 246"/>
                  <a:gd name="T42" fmla="*/ 0 w 2311"/>
                  <a:gd name="T43" fmla="*/ 125 h 246"/>
                  <a:gd name="T44" fmla="*/ 0 w 2311"/>
                  <a:gd name="T45" fmla="*/ 122 h 246"/>
                  <a:gd name="T46" fmla="*/ 5 w 2311"/>
                  <a:gd name="T47" fmla="*/ 89 h 246"/>
                  <a:gd name="T48" fmla="*/ 17 w 2311"/>
                  <a:gd name="T49" fmla="*/ 61 h 246"/>
                  <a:gd name="T50" fmla="*/ 36 w 2311"/>
                  <a:gd name="T51" fmla="*/ 36 h 246"/>
                  <a:gd name="T52" fmla="*/ 60 w 2311"/>
                  <a:gd name="T53" fmla="*/ 16 h 246"/>
                  <a:gd name="T54" fmla="*/ 89 w 2311"/>
                  <a:gd name="T55" fmla="*/ 4 h 246"/>
                  <a:gd name="T56" fmla="*/ 122 w 2311"/>
                  <a:gd name="T57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11" h="246">
                    <a:moveTo>
                      <a:pt x="122" y="0"/>
                    </a:moveTo>
                    <a:lnTo>
                      <a:pt x="2189" y="0"/>
                    </a:lnTo>
                    <a:lnTo>
                      <a:pt x="2220" y="4"/>
                    </a:lnTo>
                    <a:lnTo>
                      <a:pt x="2250" y="16"/>
                    </a:lnTo>
                    <a:lnTo>
                      <a:pt x="2275" y="36"/>
                    </a:lnTo>
                    <a:lnTo>
                      <a:pt x="2295" y="61"/>
                    </a:lnTo>
                    <a:lnTo>
                      <a:pt x="2306" y="89"/>
                    </a:lnTo>
                    <a:lnTo>
                      <a:pt x="2311" y="122"/>
                    </a:lnTo>
                    <a:lnTo>
                      <a:pt x="2311" y="125"/>
                    </a:lnTo>
                    <a:lnTo>
                      <a:pt x="2306" y="157"/>
                    </a:lnTo>
                    <a:lnTo>
                      <a:pt x="2295" y="185"/>
                    </a:lnTo>
                    <a:lnTo>
                      <a:pt x="2275" y="211"/>
                    </a:lnTo>
                    <a:lnTo>
                      <a:pt x="2250" y="230"/>
                    </a:lnTo>
                    <a:lnTo>
                      <a:pt x="2222" y="242"/>
                    </a:lnTo>
                    <a:lnTo>
                      <a:pt x="2189" y="246"/>
                    </a:lnTo>
                    <a:lnTo>
                      <a:pt x="122" y="246"/>
                    </a:lnTo>
                    <a:lnTo>
                      <a:pt x="89" y="242"/>
                    </a:lnTo>
                    <a:lnTo>
                      <a:pt x="60" y="230"/>
                    </a:lnTo>
                    <a:lnTo>
                      <a:pt x="36" y="211"/>
                    </a:lnTo>
                    <a:lnTo>
                      <a:pt x="17" y="185"/>
                    </a:lnTo>
                    <a:lnTo>
                      <a:pt x="5" y="157"/>
                    </a:lnTo>
                    <a:lnTo>
                      <a:pt x="0" y="125"/>
                    </a:lnTo>
                    <a:lnTo>
                      <a:pt x="0" y="122"/>
                    </a:lnTo>
                    <a:lnTo>
                      <a:pt x="5" y="89"/>
                    </a:lnTo>
                    <a:lnTo>
                      <a:pt x="17" y="61"/>
                    </a:lnTo>
                    <a:lnTo>
                      <a:pt x="36" y="36"/>
                    </a:lnTo>
                    <a:lnTo>
                      <a:pt x="60" y="16"/>
                    </a:lnTo>
                    <a:lnTo>
                      <a:pt x="89" y="4"/>
                    </a:lnTo>
                    <a:lnTo>
                      <a:pt x="1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25"/>
              <p:cNvSpPr>
                <a:spLocks/>
              </p:cNvSpPr>
              <p:nvPr/>
            </p:nvSpPr>
            <p:spPr bwMode="auto">
              <a:xfrm>
                <a:off x="2291" y="3987"/>
                <a:ext cx="1018" cy="123"/>
              </a:xfrm>
              <a:custGeom>
                <a:avLst/>
                <a:gdLst>
                  <a:gd name="T0" fmla="*/ 122 w 2037"/>
                  <a:gd name="T1" fmla="*/ 0 h 247"/>
                  <a:gd name="T2" fmla="*/ 1915 w 2037"/>
                  <a:gd name="T3" fmla="*/ 0 h 247"/>
                  <a:gd name="T4" fmla="*/ 1948 w 2037"/>
                  <a:gd name="T5" fmla="*/ 5 h 247"/>
                  <a:gd name="T6" fmla="*/ 1976 w 2037"/>
                  <a:gd name="T7" fmla="*/ 17 h 247"/>
                  <a:gd name="T8" fmla="*/ 2001 w 2037"/>
                  <a:gd name="T9" fmla="*/ 36 h 247"/>
                  <a:gd name="T10" fmla="*/ 2020 w 2037"/>
                  <a:gd name="T11" fmla="*/ 60 h 247"/>
                  <a:gd name="T12" fmla="*/ 2032 w 2037"/>
                  <a:gd name="T13" fmla="*/ 89 h 247"/>
                  <a:gd name="T14" fmla="*/ 2037 w 2037"/>
                  <a:gd name="T15" fmla="*/ 122 h 247"/>
                  <a:gd name="T16" fmla="*/ 2037 w 2037"/>
                  <a:gd name="T17" fmla="*/ 125 h 247"/>
                  <a:gd name="T18" fmla="*/ 2032 w 2037"/>
                  <a:gd name="T19" fmla="*/ 156 h 247"/>
                  <a:gd name="T20" fmla="*/ 2020 w 2037"/>
                  <a:gd name="T21" fmla="*/ 186 h 247"/>
                  <a:gd name="T22" fmla="*/ 2001 w 2037"/>
                  <a:gd name="T23" fmla="*/ 211 h 247"/>
                  <a:gd name="T24" fmla="*/ 1976 w 2037"/>
                  <a:gd name="T25" fmla="*/ 229 h 247"/>
                  <a:gd name="T26" fmla="*/ 1948 w 2037"/>
                  <a:gd name="T27" fmla="*/ 242 h 247"/>
                  <a:gd name="T28" fmla="*/ 1915 w 2037"/>
                  <a:gd name="T29" fmla="*/ 247 h 247"/>
                  <a:gd name="T30" fmla="*/ 122 w 2037"/>
                  <a:gd name="T31" fmla="*/ 247 h 247"/>
                  <a:gd name="T32" fmla="*/ 89 w 2037"/>
                  <a:gd name="T33" fmla="*/ 242 h 247"/>
                  <a:gd name="T34" fmla="*/ 60 w 2037"/>
                  <a:gd name="T35" fmla="*/ 230 h 247"/>
                  <a:gd name="T36" fmla="*/ 36 w 2037"/>
                  <a:gd name="T37" fmla="*/ 211 h 247"/>
                  <a:gd name="T38" fmla="*/ 17 w 2037"/>
                  <a:gd name="T39" fmla="*/ 186 h 247"/>
                  <a:gd name="T40" fmla="*/ 5 w 2037"/>
                  <a:gd name="T41" fmla="*/ 156 h 247"/>
                  <a:gd name="T42" fmla="*/ 0 w 2037"/>
                  <a:gd name="T43" fmla="*/ 125 h 247"/>
                  <a:gd name="T44" fmla="*/ 0 w 2037"/>
                  <a:gd name="T45" fmla="*/ 122 h 247"/>
                  <a:gd name="T46" fmla="*/ 5 w 2037"/>
                  <a:gd name="T47" fmla="*/ 89 h 247"/>
                  <a:gd name="T48" fmla="*/ 17 w 2037"/>
                  <a:gd name="T49" fmla="*/ 60 h 247"/>
                  <a:gd name="T50" fmla="*/ 36 w 2037"/>
                  <a:gd name="T51" fmla="*/ 36 h 247"/>
                  <a:gd name="T52" fmla="*/ 60 w 2037"/>
                  <a:gd name="T53" fmla="*/ 17 h 247"/>
                  <a:gd name="T54" fmla="*/ 89 w 2037"/>
                  <a:gd name="T55" fmla="*/ 5 h 247"/>
                  <a:gd name="T56" fmla="*/ 122 w 2037"/>
                  <a:gd name="T57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37" h="247">
                    <a:moveTo>
                      <a:pt x="122" y="0"/>
                    </a:moveTo>
                    <a:lnTo>
                      <a:pt x="1915" y="0"/>
                    </a:lnTo>
                    <a:lnTo>
                      <a:pt x="1948" y="5"/>
                    </a:lnTo>
                    <a:lnTo>
                      <a:pt x="1976" y="17"/>
                    </a:lnTo>
                    <a:lnTo>
                      <a:pt x="2001" y="36"/>
                    </a:lnTo>
                    <a:lnTo>
                      <a:pt x="2020" y="60"/>
                    </a:lnTo>
                    <a:lnTo>
                      <a:pt x="2032" y="89"/>
                    </a:lnTo>
                    <a:lnTo>
                      <a:pt x="2037" y="122"/>
                    </a:lnTo>
                    <a:lnTo>
                      <a:pt x="2037" y="125"/>
                    </a:lnTo>
                    <a:lnTo>
                      <a:pt x="2032" y="156"/>
                    </a:lnTo>
                    <a:lnTo>
                      <a:pt x="2020" y="186"/>
                    </a:lnTo>
                    <a:lnTo>
                      <a:pt x="2001" y="211"/>
                    </a:lnTo>
                    <a:lnTo>
                      <a:pt x="1976" y="229"/>
                    </a:lnTo>
                    <a:lnTo>
                      <a:pt x="1948" y="242"/>
                    </a:lnTo>
                    <a:lnTo>
                      <a:pt x="1915" y="247"/>
                    </a:lnTo>
                    <a:lnTo>
                      <a:pt x="122" y="247"/>
                    </a:lnTo>
                    <a:lnTo>
                      <a:pt x="89" y="242"/>
                    </a:lnTo>
                    <a:lnTo>
                      <a:pt x="60" y="230"/>
                    </a:lnTo>
                    <a:lnTo>
                      <a:pt x="36" y="211"/>
                    </a:lnTo>
                    <a:lnTo>
                      <a:pt x="17" y="186"/>
                    </a:lnTo>
                    <a:lnTo>
                      <a:pt x="5" y="156"/>
                    </a:lnTo>
                    <a:lnTo>
                      <a:pt x="0" y="125"/>
                    </a:lnTo>
                    <a:lnTo>
                      <a:pt x="0" y="122"/>
                    </a:lnTo>
                    <a:lnTo>
                      <a:pt x="5" y="89"/>
                    </a:lnTo>
                    <a:lnTo>
                      <a:pt x="17" y="60"/>
                    </a:lnTo>
                    <a:lnTo>
                      <a:pt x="36" y="36"/>
                    </a:lnTo>
                    <a:lnTo>
                      <a:pt x="60" y="17"/>
                    </a:lnTo>
                    <a:lnTo>
                      <a:pt x="89" y="5"/>
                    </a:lnTo>
                    <a:lnTo>
                      <a:pt x="1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2291" y="4220"/>
                <a:ext cx="531" cy="123"/>
              </a:xfrm>
              <a:custGeom>
                <a:avLst/>
                <a:gdLst>
                  <a:gd name="T0" fmla="*/ 122 w 1062"/>
                  <a:gd name="T1" fmla="*/ 0 h 246"/>
                  <a:gd name="T2" fmla="*/ 941 w 1062"/>
                  <a:gd name="T3" fmla="*/ 0 h 246"/>
                  <a:gd name="T4" fmla="*/ 972 w 1062"/>
                  <a:gd name="T5" fmla="*/ 5 h 246"/>
                  <a:gd name="T6" fmla="*/ 1001 w 1062"/>
                  <a:gd name="T7" fmla="*/ 17 h 246"/>
                  <a:gd name="T8" fmla="*/ 1027 w 1062"/>
                  <a:gd name="T9" fmla="*/ 36 h 246"/>
                  <a:gd name="T10" fmla="*/ 1046 w 1062"/>
                  <a:gd name="T11" fmla="*/ 61 h 246"/>
                  <a:gd name="T12" fmla="*/ 1058 w 1062"/>
                  <a:gd name="T13" fmla="*/ 89 h 246"/>
                  <a:gd name="T14" fmla="*/ 1062 w 1062"/>
                  <a:gd name="T15" fmla="*/ 122 h 246"/>
                  <a:gd name="T16" fmla="*/ 1062 w 1062"/>
                  <a:gd name="T17" fmla="*/ 125 h 246"/>
                  <a:gd name="T18" fmla="*/ 1058 w 1062"/>
                  <a:gd name="T19" fmla="*/ 157 h 246"/>
                  <a:gd name="T20" fmla="*/ 1046 w 1062"/>
                  <a:gd name="T21" fmla="*/ 186 h 246"/>
                  <a:gd name="T22" fmla="*/ 1027 w 1062"/>
                  <a:gd name="T23" fmla="*/ 211 h 246"/>
                  <a:gd name="T24" fmla="*/ 1001 w 1062"/>
                  <a:gd name="T25" fmla="*/ 230 h 246"/>
                  <a:gd name="T26" fmla="*/ 973 w 1062"/>
                  <a:gd name="T27" fmla="*/ 242 h 246"/>
                  <a:gd name="T28" fmla="*/ 941 w 1062"/>
                  <a:gd name="T29" fmla="*/ 246 h 246"/>
                  <a:gd name="T30" fmla="*/ 122 w 1062"/>
                  <a:gd name="T31" fmla="*/ 246 h 246"/>
                  <a:gd name="T32" fmla="*/ 89 w 1062"/>
                  <a:gd name="T33" fmla="*/ 242 h 246"/>
                  <a:gd name="T34" fmla="*/ 60 w 1062"/>
                  <a:gd name="T35" fmla="*/ 230 h 246"/>
                  <a:gd name="T36" fmla="*/ 36 w 1062"/>
                  <a:gd name="T37" fmla="*/ 211 h 246"/>
                  <a:gd name="T38" fmla="*/ 17 w 1062"/>
                  <a:gd name="T39" fmla="*/ 187 h 246"/>
                  <a:gd name="T40" fmla="*/ 5 w 1062"/>
                  <a:gd name="T41" fmla="*/ 157 h 246"/>
                  <a:gd name="T42" fmla="*/ 0 w 1062"/>
                  <a:gd name="T43" fmla="*/ 125 h 246"/>
                  <a:gd name="T44" fmla="*/ 0 w 1062"/>
                  <a:gd name="T45" fmla="*/ 122 h 246"/>
                  <a:gd name="T46" fmla="*/ 5 w 1062"/>
                  <a:gd name="T47" fmla="*/ 89 h 246"/>
                  <a:gd name="T48" fmla="*/ 17 w 1062"/>
                  <a:gd name="T49" fmla="*/ 61 h 246"/>
                  <a:gd name="T50" fmla="*/ 36 w 1062"/>
                  <a:gd name="T51" fmla="*/ 36 h 246"/>
                  <a:gd name="T52" fmla="*/ 60 w 1062"/>
                  <a:gd name="T53" fmla="*/ 17 h 246"/>
                  <a:gd name="T54" fmla="*/ 89 w 1062"/>
                  <a:gd name="T55" fmla="*/ 5 h 246"/>
                  <a:gd name="T56" fmla="*/ 122 w 1062"/>
                  <a:gd name="T57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62" h="246">
                    <a:moveTo>
                      <a:pt x="122" y="0"/>
                    </a:moveTo>
                    <a:lnTo>
                      <a:pt x="941" y="0"/>
                    </a:lnTo>
                    <a:lnTo>
                      <a:pt x="972" y="5"/>
                    </a:lnTo>
                    <a:lnTo>
                      <a:pt x="1001" y="17"/>
                    </a:lnTo>
                    <a:lnTo>
                      <a:pt x="1027" y="36"/>
                    </a:lnTo>
                    <a:lnTo>
                      <a:pt x="1046" y="61"/>
                    </a:lnTo>
                    <a:lnTo>
                      <a:pt x="1058" y="89"/>
                    </a:lnTo>
                    <a:lnTo>
                      <a:pt x="1062" y="122"/>
                    </a:lnTo>
                    <a:lnTo>
                      <a:pt x="1062" y="125"/>
                    </a:lnTo>
                    <a:lnTo>
                      <a:pt x="1058" y="157"/>
                    </a:lnTo>
                    <a:lnTo>
                      <a:pt x="1046" y="186"/>
                    </a:lnTo>
                    <a:lnTo>
                      <a:pt x="1027" y="211"/>
                    </a:lnTo>
                    <a:lnTo>
                      <a:pt x="1001" y="230"/>
                    </a:lnTo>
                    <a:lnTo>
                      <a:pt x="973" y="242"/>
                    </a:lnTo>
                    <a:lnTo>
                      <a:pt x="941" y="246"/>
                    </a:lnTo>
                    <a:lnTo>
                      <a:pt x="122" y="246"/>
                    </a:lnTo>
                    <a:lnTo>
                      <a:pt x="89" y="242"/>
                    </a:lnTo>
                    <a:lnTo>
                      <a:pt x="60" y="230"/>
                    </a:lnTo>
                    <a:lnTo>
                      <a:pt x="36" y="211"/>
                    </a:lnTo>
                    <a:lnTo>
                      <a:pt x="17" y="187"/>
                    </a:lnTo>
                    <a:lnTo>
                      <a:pt x="5" y="157"/>
                    </a:lnTo>
                    <a:lnTo>
                      <a:pt x="0" y="125"/>
                    </a:lnTo>
                    <a:lnTo>
                      <a:pt x="0" y="122"/>
                    </a:lnTo>
                    <a:lnTo>
                      <a:pt x="5" y="89"/>
                    </a:lnTo>
                    <a:lnTo>
                      <a:pt x="17" y="61"/>
                    </a:lnTo>
                    <a:lnTo>
                      <a:pt x="36" y="36"/>
                    </a:lnTo>
                    <a:lnTo>
                      <a:pt x="60" y="17"/>
                    </a:lnTo>
                    <a:lnTo>
                      <a:pt x="89" y="5"/>
                    </a:lnTo>
                    <a:lnTo>
                      <a:pt x="1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27"/>
              <p:cNvSpPr>
                <a:spLocks/>
              </p:cNvSpPr>
              <p:nvPr/>
            </p:nvSpPr>
            <p:spPr bwMode="auto">
              <a:xfrm>
                <a:off x="1590" y="2311"/>
                <a:ext cx="509" cy="369"/>
              </a:xfrm>
              <a:custGeom>
                <a:avLst/>
                <a:gdLst>
                  <a:gd name="T0" fmla="*/ 442 w 1017"/>
                  <a:gd name="T1" fmla="*/ 0 h 739"/>
                  <a:gd name="T2" fmla="*/ 574 w 1017"/>
                  <a:gd name="T3" fmla="*/ 0 h 739"/>
                  <a:gd name="T4" fmla="*/ 589 w 1017"/>
                  <a:gd name="T5" fmla="*/ 3 h 739"/>
                  <a:gd name="T6" fmla="*/ 599 w 1017"/>
                  <a:gd name="T7" fmla="*/ 12 h 739"/>
                  <a:gd name="T8" fmla="*/ 604 w 1017"/>
                  <a:gd name="T9" fmla="*/ 24 h 739"/>
                  <a:gd name="T10" fmla="*/ 601 w 1017"/>
                  <a:gd name="T11" fmla="*/ 39 h 739"/>
                  <a:gd name="T12" fmla="*/ 534 w 1017"/>
                  <a:gd name="T13" fmla="*/ 168 h 739"/>
                  <a:gd name="T14" fmla="*/ 575 w 1017"/>
                  <a:gd name="T15" fmla="*/ 248 h 739"/>
                  <a:gd name="T16" fmla="*/ 746 w 1017"/>
                  <a:gd name="T17" fmla="*/ 26 h 739"/>
                  <a:gd name="T18" fmla="*/ 759 w 1017"/>
                  <a:gd name="T19" fmla="*/ 12 h 739"/>
                  <a:gd name="T20" fmla="*/ 777 w 1017"/>
                  <a:gd name="T21" fmla="*/ 3 h 739"/>
                  <a:gd name="T22" fmla="*/ 796 w 1017"/>
                  <a:gd name="T23" fmla="*/ 0 h 739"/>
                  <a:gd name="T24" fmla="*/ 912 w 1017"/>
                  <a:gd name="T25" fmla="*/ 0 h 739"/>
                  <a:gd name="T26" fmla="*/ 940 w 1017"/>
                  <a:gd name="T27" fmla="*/ 3 h 739"/>
                  <a:gd name="T28" fmla="*/ 965 w 1017"/>
                  <a:gd name="T29" fmla="*/ 14 h 739"/>
                  <a:gd name="T30" fmla="*/ 986 w 1017"/>
                  <a:gd name="T31" fmla="*/ 28 h 739"/>
                  <a:gd name="T32" fmla="*/ 1002 w 1017"/>
                  <a:gd name="T33" fmla="*/ 48 h 739"/>
                  <a:gd name="T34" fmla="*/ 1013 w 1017"/>
                  <a:gd name="T35" fmla="*/ 72 h 739"/>
                  <a:gd name="T36" fmla="*/ 1017 w 1017"/>
                  <a:gd name="T37" fmla="*/ 97 h 739"/>
                  <a:gd name="T38" fmla="*/ 1017 w 1017"/>
                  <a:gd name="T39" fmla="*/ 739 h 739"/>
                  <a:gd name="T40" fmla="*/ 0 w 1017"/>
                  <a:gd name="T41" fmla="*/ 739 h 739"/>
                  <a:gd name="T42" fmla="*/ 0 w 1017"/>
                  <a:gd name="T43" fmla="*/ 97 h 739"/>
                  <a:gd name="T44" fmla="*/ 4 w 1017"/>
                  <a:gd name="T45" fmla="*/ 72 h 739"/>
                  <a:gd name="T46" fmla="*/ 15 w 1017"/>
                  <a:gd name="T47" fmla="*/ 48 h 739"/>
                  <a:gd name="T48" fmla="*/ 31 w 1017"/>
                  <a:gd name="T49" fmla="*/ 28 h 739"/>
                  <a:gd name="T50" fmla="*/ 52 w 1017"/>
                  <a:gd name="T51" fmla="*/ 14 h 739"/>
                  <a:gd name="T52" fmla="*/ 76 w 1017"/>
                  <a:gd name="T53" fmla="*/ 3 h 739"/>
                  <a:gd name="T54" fmla="*/ 102 w 1017"/>
                  <a:gd name="T55" fmla="*/ 0 h 739"/>
                  <a:gd name="T56" fmla="*/ 224 w 1017"/>
                  <a:gd name="T57" fmla="*/ 0 h 739"/>
                  <a:gd name="T58" fmla="*/ 243 w 1017"/>
                  <a:gd name="T59" fmla="*/ 3 h 739"/>
                  <a:gd name="T60" fmla="*/ 261 w 1017"/>
                  <a:gd name="T61" fmla="*/ 12 h 739"/>
                  <a:gd name="T62" fmla="*/ 276 w 1017"/>
                  <a:gd name="T63" fmla="*/ 26 h 739"/>
                  <a:gd name="T64" fmla="*/ 440 w 1017"/>
                  <a:gd name="T65" fmla="*/ 248 h 739"/>
                  <a:gd name="T66" fmla="*/ 482 w 1017"/>
                  <a:gd name="T67" fmla="*/ 168 h 739"/>
                  <a:gd name="T68" fmla="*/ 415 w 1017"/>
                  <a:gd name="T69" fmla="*/ 39 h 739"/>
                  <a:gd name="T70" fmla="*/ 412 w 1017"/>
                  <a:gd name="T71" fmla="*/ 24 h 739"/>
                  <a:gd name="T72" fmla="*/ 417 w 1017"/>
                  <a:gd name="T73" fmla="*/ 12 h 739"/>
                  <a:gd name="T74" fmla="*/ 427 w 1017"/>
                  <a:gd name="T75" fmla="*/ 3 h 739"/>
                  <a:gd name="T76" fmla="*/ 442 w 1017"/>
                  <a:gd name="T77" fmla="*/ 0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17" h="739">
                    <a:moveTo>
                      <a:pt x="442" y="0"/>
                    </a:moveTo>
                    <a:lnTo>
                      <a:pt x="574" y="0"/>
                    </a:lnTo>
                    <a:lnTo>
                      <a:pt x="589" y="3"/>
                    </a:lnTo>
                    <a:lnTo>
                      <a:pt x="599" y="12"/>
                    </a:lnTo>
                    <a:lnTo>
                      <a:pt x="604" y="24"/>
                    </a:lnTo>
                    <a:lnTo>
                      <a:pt x="601" y="39"/>
                    </a:lnTo>
                    <a:lnTo>
                      <a:pt x="534" y="168"/>
                    </a:lnTo>
                    <a:lnTo>
                      <a:pt x="575" y="248"/>
                    </a:lnTo>
                    <a:lnTo>
                      <a:pt x="746" y="26"/>
                    </a:lnTo>
                    <a:lnTo>
                      <a:pt x="759" y="12"/>
                    </a:lnTo>
                    <a:lnTo>
                      <a:pt x="777" y="3"/>
                    </a:lnTo>
                    <a:lnTo>
                      <a:pt x="796" y="0"/>
                    </a:lnTo>
                    <a:lnTo>
                      <a:pt x="912" y="0"/>
                    </a:lnTo>
                    <a:lnTo>
                      <a:pt x="940" y="3"/>
                    </a:lnTo>
                    <a:lnTo>
                      <a:pt x="965" y="14"/>
                    </a:lnTo>
                    <a:lnTo>
                      <a:pt x="986" y="28"/>
                    </a:lnTo>
                    <a:lnTo>
                      <a:pt x="1002" y="48"/>
                    </a:lnTo>
                    <a:lnTo>
                      <a:pt x="1013" y="72"/>
                    </a:lnTo>
                    <a:lnTo>
                      <a:pt x="1017" y="97"/>
                    </a:lnTo>
                    <a:lnTo>
                      <a:pt x="1017" y="739"/>
                    </a:lnTo>
                    <a:lnTo>
                      <a:pt x="0" y="739"/>
                    </a:lnTo>
                    <a:lnTo>
                      <a:pt x="0" y="97"/>
                    </a:lnTo>
                    <a:lnTo>
                      <a:pt x="4" y="72"/>
                    </a:lnTo>
                    <a:lnTo>
                      <a:pt x="15" y="48"/>
                    </a:lnTo>
                    <a:lnTo>
                      <a:pt x="31" y="28"/>
                    </a:lnTo>
                    <a:lnTo>
                      <a:pt x="52" y="14"/>
                    </a:lnTo>
                    <a:lnTo>
                      <a:pt x="76" y="3"/>
                    </a:lnTo>
                    <a:lnTo>
                      <a:pt x="102" y="0"/>
                    </a:lnTo>
                    <a:lnTo>
                      <a:pt x="224" y="0"/>
                    </a:lnTo>
                    <a:lnTo>
                      <a:pt x="243" y="3"/>
                    </a:lnTo>
                    <a:lnTo>
                      <a:pt x="261" y="12"/>
                    </a:lnTo>
                    <a:lnTo>
                      <a:pt x="276" y="26"/>
                    </a:lnTo>
                    <a:lnTo>
                      <a:pt x="440" y="248"/>
                    </a:lnTo>
                    <a:lnTo>
                      <a:pt x="482" y="168"/>
                    </a:lnTo>
                    <a:lnTo>
                      <a:pt x="415" y="39"/>
                    </a:lnTo>
                    <a:lnTo>
                      <a:pt x="412" y="24"/>
                    </a:lnTo>
                    <a:lnTo>
                      <a:pt x="417" y="12"/>
                    </a:lnTo>
                    <a:lnTo>
                      <a:pt x="427" y="3"/>
                    </a:lnTo>
                    <a:lnTo>
                      <a:pt x="4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28"/>
              <p:cNvSpPr>
                <a:spLocks/>
              </p:cNvSpPr>
              <p:nvPr/>
            </p:nvSpPr>
            <p:spPr bwMode="auto">
              <a:xfrm>
                <a:off x="1689" y="1963"/>
                <a:ext cx="311" cy="312"/>
              </a:xfrm>
              <a:custGeom>
                <a:avLst/>
                <a:gdLst>
                  <a:gd name="T0" fmla="*/ 312 w 623"/>
                  <a:gd name="T1" fmla="*/ 0 h 623"/>
                  <a:gd name="T2" fmla="*/ 362 w 623"/>
                  <a:gd name="T3" fmla="*/ 4 h 623"/>
                  <a:gd name="T4" fmla="*/ 410 w 623"/>
                  <a:gd name="T5" fmla="*/ 16 h 623"/>
                  <a:gd name="T6" fmla="*/ 454 w 623"/>
                  <a:gd name="T7" fmla="*/ 36 h 623"/>
                  <a:gd name="T8" fmla="*/ 496 w 623"/>
                  <a:gd name="T9" fmla="*/ 61 h 623"/>
                  <a:gd name="T10" fmla="*/ 531 w 623"/>
                  <a:gd name="T11" fmla="*/ 92 h 623"/>
                  <a:gd name="T12" fmla="*/ 562 w 623"/>
                  <a:gd name="T13" fmla="*/ 128 h 623"/>
                  <a:gd name="T14" fmla="*/ 587 w 623"/>
                  <a:gd name="T15" fmla="*/ 169 h 623"/>
                  <a:gd name="T16" fmla="*/ 607 w 623"/>
                  <a:gd name="T17" fmla="*/ 214 h 623"/>
                  <a:gd name="T18" fmla="*/ 619 w 623"/>
                  <a:gd name="T19" fmla="*/ 261 h 623"/>
                  <a:gd name="T20" fmla="*/ 623 w 623"/>
                  <a:gd name="T21" fmla="*/ 312 h 623"/>
                  <a:gd name="T22" fmla="*/ 619 w 623"/>
                  <a:gd name="T23" fmla="*/ 362 h 623"/>
                  <a:gd name="T24" fmla="*/ 607 w 623"/>
                  <a:gd name="T25" fmla="*/ 409 h 623"/>
                  <a:gd name="T26" fmla="*/ 587 w 623"/>
                  <a:gd name="T27" fmla="*/ 454 h 623"/>
                  <a:gd name="T28" fmla="*/ 562 w 623"/>
                  <a:gd name="T29" fmla="*/ 496 h 623"/>
                  <a:gd name="T30" fmla="*/ 531 w 623"/>
                  <a:gd name="T31" fmla="*/ 531 h 623"/>
                  <a:gd name="T32" fmla="*/ 496 w 623"/>
                  <a:gd name="T33" fmla="*/ 562 h 623"/>
                  <a:gd name="T34" fmla="*/ 454 w 623"/>
                  <a:gd name="T35" fmla="*/ 587 h 623"/>
                  <a:gd name="T36" fmla="*/ 410 w 623"/>
                  <a:gd name="T37" fmla="*/ 607 h 623"/>
                  <a:gd name="T38" fmla="*/ 362 w 623"/>
                  <a:gd name="T39" fmla="*/ 619 h 623"/>
                  <a:gd name="T40" fmla="*/ 312 w 623"/>
                  <a:gd name="T41" fmla="*/ 623 h 623"/>
                  <a:gd name="T42" fmla="*/ 261 w 623"/>
                  <a:gd name="T43" fmla="*/ 619 h 623"/>
                  <a:gd name="T44" fmla="*/ 214 w 623"/>
                  <a:gd name="T45" fmla="*/ 607 h 623"/>
                  <a:gd name="T46" fmla="*/ 169 w 623"/>
                  <a:gd name="T47" fmla="*/ 587 h 623"/>
                  <a:gd name="T48" fmla="*/ 128 w 623"/>
                  <a:gd name="T49" fmla="*/ 562 h 623"/>
                  <a:gd name="T50" fmla="*/ 92 w 623"/>
                  <a:gd name="T51" fmla="*/ 531 h 623"/>
                  <a:gd name="T52" fmla="*/ 61 w 623"/>
                  <a:gd name="T53" fmla="*/ 496 h 623"/>
                  <a:gd name="T54" fmla="*/ 36 w 623"/>
                  <a:gd name="T55" fmla="*/ 454 h 623"/>
                  <a:gd name="T56" fmla="*/ 17 w 623"/>
                  <a:gd name="T57" fmla="*/ 409 h 623"/>
                  <a:gd name="T58" fmla="*/ 5 w 623"/>
                  <a:gd name="T59" fmla="*/ 362 h 623"/>
                  <a:gd name="T60" fmla="*/ 0 w 623"/>
                  <a:gd name="T61" fmla="*/ 312 h 623"/>
                  <a:gd name="T62" fmla="*/ 5 w 623"/>
                  <a:gd name="T63" fmla="*/ 261 h 623"/>
                  <a:gd name="T64" fmla="*/ 17 w 623"/>
                  <a:gd name="T65" fmla="*/ 214 h 623"/>
                  <a:gd name="T66" fmla="*/ 36 w 623"/>
                  <a:gd name="T67" fmla="*/ 168 h 623"/>
                  <a:gd name="T68" fmla="*/ 61 w 623"/>
                  <a:gd name="T69" fmla="*/ 128 h 623"/>
                  <a:gd name="T70" fmla="*/ 92 w 623"/>
                  <a:gd name="T71" fmla="*/ 92 h 623"/>
                  <a:gd name="T72" fmla="*/ 128 w 623"/>
                  <a:gd name="T73" fmla="*/ 61 h 623"/>
                  <a:gd name="T74" fmla="*/ 169 w 623"/>
                  <a:gd name="T75" fmla="*/ 34 h 623"/>
                  <a:gd name="T76" fmla="*/ 214 w 623"/>
                  <a:gd name="T77" fmla="*/ 16 h 623"/>
                  <a:gd name="T78" fmla="*/ 261 w 623"/>
                  <a:gd name="T79" fmla="*/ 4 h 623"/>
                  <a:gd name="T80" fmla="*/ 312 w 623"/>
                  <a:gd name="T81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3" h="623">
                    <a:moveTo>
                      <a:pt x="312" y="0"/>
                    </a:moveTo>
                    <a:lnTo>
                      <a:pt x="362" y="4"/>
                    </a:lnTo>
                    <a:lnTo>
                      <a:pt x="410" y="16"/>
                    </a:lnTo>
                    <a:lnTo>
                      <a:pt x="454" y="36"/>
                    </a:lnTo>
                    <a:lnTo>
                      <a:pt x="496" y="61"/>
                    </a:lnTo>
                    <a:lnTo>
                      <a:pt x="531" y="92"/>
                    </a:lnTo>
                    <a:lnTo>
                      <a:pt x="562" y="128"/>
                    </a:lnTo>
                    <a:lnTo>
                      <a:pt x="587" y="169"/>
                    </a:lnTo>
                    <a:lnTo>
                      <a:pt x="607" y="214"/>
                    </a:lnTo>
                    <a:lnTo>
                      <a:pt x="619" y="261"/>
                    </a:lnTo>
                    <a:lnTo>
                      <a:pt x="623" y="312"/>
                    </a:lnTo>
                    <a:lnTo>
                      <a:pt x="619" y="362"/>
                    </a:lnTo>
                    <a:lnTo>
                      <a:pt x="607" y="409"/>
                    </a:lnTo>
                    <a:lnTo>
                      <a:pt x="587" y="454"/>
                    </a:lnTo>
                    <a:lnTo>
                      <a:pt x="562" y="496"/>
                    </a:lnTo>
                    <a:lnTo>
                      <a:pt x="531" y="531"/>
                    </a:lnTo>
                    <a:lnTo>
                      <a:pt x="496" y="562"/>
                    </a:lnTo>
                    <a:lnTo>
                      <a:pt x="454" y="587"/>
                    </a:lnTo>
                    <a:lnTo>
                      <a:pt x="410" y="607"/>
                    </a:lnTo>
                    <a:lnTo>
                      <a:pt x="362" y="619"/>
                    </a:lnTo>
                    <a:lnTo>
                      <a:pt x="312" y="623"/>
                    </a:lnTo>
                    <a:lnTo>
                      <a:pt x="261" y="619"/>
                    </a:lnTo>
                    <a:lnTo>
                      <a:pt x="214" y="607"/>
                    </a:lnTo>
                    <a:lnTo>
                      <a:pt x="169" y="587"/>
                    </a:lnTo>
                    <a:lnTo>
                      <a:pt x="128" y="562"/>
                    </a:lnTo>
                    <a:lnTo>
                      <a:pt x="92" y="531"/>
                    </a:lnTo>
                    <a:lnTo>
                      <a:pt x="61" y="496"/>
                    </a:lnTo>
                    <a:lnTo>
                      <a:pt x="36" y="454"/>
                    </a:lnTo>
                    <a:lnTo>
                      <a:pt x="17" y="409"/>
                    </a:lnTo>
                    <a:lnTo>
                      <a:pt x="5" y="362"/>
                    </a:lnTo>
                    <a:lnTo>
                      <a:pt x="0" y="312"/>
                    </a:lnTo>
                    <a:lnTo>
                      <a:pt x="5" y="261"/>
                    </a:lnTo>
                    <a:lnTo>
                      <a:pt x="17" y="214"/>
                    </a:lnTo>
                    <a:lnTo>
                      <a:pt x="36" y="168"/>
                    </a:lnTo>
                    <a:lnTo>
                      <a:pt x="61" y="128"/>
                    </a:lnTo>
                    <a:lnTo>
                      <a:pt x="92" y="92"/>
                    </a:lnTo>
                    <a:lnTo>
                      <a:pt x="128" y="61"/>
                    </a:lnTo>
                    <a:lnTo>
                      <a:pt x="169" y="34"/>
                    </a:lnTo>
                    <a:lnTo>
                      <a:pt x="214" y="16"/>
                    </a:lnTo>
                    <a:lnTo>
                      <a:pt x="261" y="4"/>
                    </a:lnTo>
                    <a:lnTo>
                      <a:pt x="3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29"/>
              <p:cNvSpPr>
                <a:spLocks/>
              </p:cNvSpPr>
              <p:nvPr/>
            </p:nvSpPr>
            <p:spPr bwMode="auto">
              <a:xfrm>
                <a:off x="1589" y="3153"/>
                <a:ext cx="510" cy="369"/>
              </a:xfrm>
              <a:custGeom>
                <a:avLst/>
                <a:gdLst>
                  <a:gd name="T0" fmla="*/ 443 w 1018"/>
                  <a:gd name="T1" fmla="*/ 0 h 739"/>
                  <a:gd name="T2" fmla="*/ 575 w 1018"/>
                  <a:gd name="T3" fmla="*/ 0 h 739"/>
                  <a:gd name="T4" fmla="*/ 590 w 1018"/>
                  <a:gd name="T5" fmla="*/ 3 h 739"/>
                  <a:gd name="T6" fmla="*/ 600 w 1018"/>
                  <a:gd name="T7" fmla="*/ 12 h 739"/>
                  <a:gd name="T8" fmla="*/ 605 w 1018"/>
                  <a:gd name="T9" fmla="*/ 24 h 739"/>
                  <a:gd name="T10" fmla="*/ 602 w 1018"/>
                  <a:gd name="T11" fmla="*/ 39 h 739"/>
                  <a:gd name="T12" fmla="*/ 535 w 1018"/>
                  <a:gd name="T13" fmla="*/ 168 h 739"/>
                  <a:gd name="T14" fmla="*/ 576 w 1018"/>
                  <a:gd name="T15" fmla="*/ 248 h 739"/>
                  <a:gd name="T16" fmla="*/ 747 w 1018"/>
                  <a:gd name="T17" fmla="*/ 25 h 739"/>
                  <a:gd name="T18" fmla="*/ 760 w 1018"/>
                  <a:gd name="T19" fmla="*/ 12 h 739"/>
                  <a:gd name="T20" fmla="*/ 778 w 1018"/>
                  <a:gd name="T21" fmla="*/ 3 h 739"/>
                  <a:gd name="T22" fmla="*/ 797 w 1018"/>
                  <a:gd name="T23" fmla="*/ 0 h 739"/>
                  <a:gd name="T24" fmla="*/ 913 w 1018"/>
                  <a:gd name="T25" fmla="*/ 0 h 739"/>
                  <a:gd name="T26" fmla="*/ 941 w 1018"/>
                  <a:gd name="T27" fmla="*/ 3 h 739"/>
                  <a:gd name="T28" fmla="*/ 966 w 1018"/>
                  <a:gd name="T29" fmla="*/ 14 h 739"/>
                  <a:gd name="T30" fmla="*/ 987 w 1018"/>
                  <a:gd name="T31" fmla="*/ 28 h 739"/>
                  <a:gd name="T32" fmla="*/ 1003 w 1018"/>
                  <a:gd name="T33" fmla="*/ 48 h 739"/>
                  <a:gd name="T34" fmla="*/ 1014 w 1018"/>
                  <a:gd name="T35" fmla="*/ 71 h 739"/>
                  <a:gd name="T36" fmla="*/ 1018 w 1018"/>
                  <a:gd name="T37" fmla="*/ 97 h 739"/>
                  <a:gd name="T38" fmla="*/ 1018 w 1018"/>
                  <a:gd name="T39" fmla="*/ 739 h 739"/>
                  <a:gd name="T40" fmla="*/ 1 w 1018"/>
                  <a:gd name="T41" fmla="*/ 739 h 739"/>
                  <a:gd name="T42" fmla="*/ 0 w 1018"/>
                  <a:gd name="T43" fmla="*/ 97 h 739"/>
                  <a:gd name="T44" fmla="*/ 4 w 1018"/>
                  <a:gd name="T45" fmla="*/ 71 h 739"/>
                  <a:gd name="T46" fmla="*/ 14 w 1018"/>
                  <a:gd name="T47" fmla="*/ 48 h 739"/>
                  <a:gd name="T48" fmla="*/ 31 w 1018"/>
                  <a:gd name="T49" fmla="*/ 28 h 739"/>
                  <a:gd name="T50" fmla="*/ 51 w 1018"/>
                  <a:gd name="T51" fmla="*/ 14 h 739"/>
                  <a:gd name="T52" fmla="*/ 77 w 1018"/>
                  <a:gd name="T53" fmla="*/ 3 h 739"/>
                  <a:gd name="T54" fmla="*/ 103 w 1018"/>
                  <a:gd name="T55" fmla="*/ 0 h 739"/>
                  <a:gd name="T56" fmla="*/ 225 w 1018"/>
                  <a:gd name="T57" fmla="*/ 0 h 739"/>
                  <a:gd name="T58" fmla="*/ 244 w 1018"/>
                  <a:gd name="T59" fmla="*/ 3 h 739"/>
                  <a:gd name="T60" fmla="*/ 262 w 1018"/>
                  <a:gd name="T61" fmla="*/ 12 h 739"/>
                  <a:gd name="T62" fmla="*/ 277 w 1018"/>
                  <a:gd name="T63" fmla="*/ 25 h 739"/>
                  <a:gd name="T64" fmla="*/ 441 w 1018"/>
                  <a:gd name="T65" fmla="*/ 248 h 739"/>
                  <a:gd name="T66" fmla="*/ 483 w 1018"/>
                  <a:gd name="T67" fmla="*/ 168 h 739"/>
                  <a:gd name="T68" fmla="*/ 416 w 1018"/>
                  <a:gd name="T69" fmla="*/ 39 h 739"/>
                  <a:gd name="T70" fmla="*/ 413 w 1018"/>
                  <a:gd name="T71" fmla="*/ 24 h 739"/>
                  <a:gd name="T72" fmla="*/ 418 w 1018"/>
                  <a:gd name="T73" fmla="*/ 12 h 739"/>
                  <a:gd name="T74" fmla="*/ 428 w 1018"/>
                  <a:gd name="T75" fmla="*/ 3 h 739"/>
                  <a:gd name="T76" fmla="*/ 443 w 1018"/>
                  <a:gd name="T77" fmla="*/ 0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18" h="739">
                    <a:moveTo>
                      <a:pt x="443" y="0"/>
                    </a:moveTo>
                    <a:lnTo>
                      <a:pt x="575" y="0"/>
                    </a:lnTo>
                    <a:lnTo>
                      <a:pt x="590" y="3"/>
                    </a:lnTo>
                    <a:lnTo>
                      <a:pt x="600" y="12"/>
                    </a:lnTo>
                    <a:lnTo>
                      <a:pt x="605" y="24"/>
                    </a:lnTo>
                    <a:lnTo>
                      <a:pt x="602" y="39"/>
                    </a:lnTo>
                    <a:lnTo>
                      <a:pt x="535" y="168"/>
                    </a:lnTo>
                    <a:lnTo>
                      <a:pt x="576" y="248"/>
                    </a:lnTo>
                    <a:lnTo>
                      <a:pt x="747" y="25"/>
                    </a:lnTo>
                    <a:lnTo>
                      <a:pt x="760" y="12"/>
                    </a:lnTo>
                    <a:lnTo>
                      <a:pt x="778" y="3"/>
                    </a:lnTo>
                    <a:lnTo>
                      <a:pt x="797" y="0"/>
                    </a:lnTo>
                    <a:lnTo>
                      <a:pt x="913" y="0"/>
                    </a:lnTo>
                    <a:lnTo>
                      <a:pt x="941" y="3"/>
                    </a:lnTo>
                    <a:lnTo>
                      <a:pt x="966" y="14"/>
                    </a:lnTo>
                    <a:lnTo>
                      <a:pt x="987" y="28"/>
                    </a:lnTo>
                    <a:lnTo>
                      <a:pt x="1003" y="48"/>
                    </a:lnTo>
                    <a:lnTo>
                      <a:pt x="1014" y="71"/>
                    </a:lnTo>
                    <a:lnTo>
                      <a:pt x="1018" y="97"/>
                    </a:lnTo>
                    <a:lnTo>
                      <a:pt x="1018" y="739"/>
                    </a:lnTo>
                    <a:lnTo>
                      <a:pt x="1" y="739"/>
                    </a:lnTo>
                    <a:lnTo>
                      <a:pt x="0" y="97"/>
                    </a:lnTo>
                    <a:lnTo>
                      <a:pt x="4" y="71"/>
                    </a:lnTo>
                    <a:lnTo>
                      <a:pt x="14" y="48"/>
                    </a:lnTo>
                    <a:lnTo>
                      <a:pt x="31" y="28"/>
                    </a:lnTo>
                    <a:lnTo>
                      <a:pt x="51" y="14"/>
                    </a:lnTo>
                    <a:lnTo>
                      <a:pt x="77" y="3"/>
                    </a:lnTo>
                    <a:lnTo>
                      <a:pt x="103" y="0"/>
                    </a:lnTo>
                    <a:lnTo>
                      <a:pt x="225" y="0"/>
                    </a:lnTo>
                    <a:lnTo>
                      <a:pt x="244" y="3"/>
                    </a:lnTo>
                    <a:lnTo>
                      <a:pt x="262" y="12"/>
                    </a:lnTo>
                    <a:lnTo>
                      <a:pt x="277" y="25"/>
                    </a:lnTo>
                    <a:lnTo>
                      <a:pt x="441" y="248"/>
                    </a:lnTo>
                    <a:lnTo>
                      <a:pt x="483" y="168"/>
                    </a:lnTo>
                    <a:lnTo>
                      <a:pt x="416" y="39"/>
                    </a:lnTo>
                    <a:lnTo>
                      <a:pt x="413" y="24"/>
                    </a:lnTo>
                    <a:lnTo>
                      <a:pt x="418" y="12"/>
                    </a:lnTo>
                    <a:lnTo>
                      <a:pt x="428" y="3"/>
                    </a:lnTo>
                    <a:lnTo>
                      <a:pt x="4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30"/>
              <p:cNvSpPr>
                <a:spLocks/>
              </p:cNvSpPr>
              <p:nvPr/>
            </p:nvSpPr>
            <p:spPr bwMode="auto">
              <a:xfrm>
                <a:off x="1689" y="2805"/>
                <a:ext cx="311" cy="312"/>
              </a:xfrm>
              <a:custGeom>
                <a:avLst/>
                <a:gdLst>
                  <a:gd name="T0" fmla="*/ 312 w 623"/>
                  <a:gd name="T1" fmla="*/ 0 h 623"/>
                  <a:gd name="T2" fmla="*/ 362 w 623"/>
                  <a:gd name="T3" fmla="*/ 4 h 623"/>
                  <a:gd name="T4" fmla="*/ 410 w 623"/>
                  <a:gd name="T5" fmla="*/ 16 h 623"/>
                  <a:gd name="T6" fmla="*/ 454 w 623"/>
                  <a:gd name="T7" fmla="*/ 36 h 623"/>
                  <a:gd name="T8" fmla="*/ 496 w 623"/>
                  <a:gd name="T9" fmla="*/ 61 h 623"/>
                  <a:gd name="T10" fmla="*/ 531 w 623"/>
                  <a:gd name="T11" fmla="*/ 92 h 623"/>
                  <a:gd name="T12" fmla="*/ 562 w 623"/>
                  <a:gd name="T13" fmla="*/ 127 h 623"/>
                  <a:gd name="T14" fmla="*/ 587 w 623"/>
                  <a:gd name="T15" fmla="*/ 169 h 623"/>
                  <a:gd name="T16" fmla="*/ 607 w 623"/>
                  <a:gd name="T17" fmla="*/ 214 h 623"/>
                  <a:gd name="T18" fmla="*/ 619 w 623"/>
                  <a:gd name="T19" fmla="*/ 261 h 623"/>
                  <a:gd name="T20" fmla="*/ 623 w 623"/>
                  <a:gd name="T21" fmla="*/ 311 h 623"/>
                  <a:gd name="T22" fmla="*/ 619 w 623"/>
                  <a:gd name="T23" fmla="*/ 362 h 623"/>
                  <a:gd name="T24" fmla="*/ 607 w 623"/>
                  <a:gd name="T25" fmla="*/ 409 h 623"/>
                  <a:gd name="T26" fmla="*/ 587 w 623"/>
                  <a:gd name="T27" fmla="*/ 454 h 623"/>
                  <a:gd name="T28" fmla="*/ 562 w 623"/>
                  <a:gd name="T29" fmla="*/ 495 h 623"/>
                  <a:gd name="T30" fmla="*/ 531 w 623"/>
                  <a:gd name="T31" fmla="*/ 531 h 623"/>
                  <a:gd name="T32" fmla="*/ 496 w 623"/>
                  <a:gd name="T33" fmla="*/ 562 h 623"/>
                  <a:gd name="T34" fmla="*/ 454 w 623"/>
                  <a:gd name="T35" fmla="*/ 587 h 623"/>
                  <a:gd name="T36" fmla="*/ 410 w 623"/>
                  <a:gd name="T37" fmla="*/ 607 h 623"/>
                  <a:gd name="T38" fmla="*/ 362 w 623"/>
                  <a:gd name="T39" fmla="*/ 619 h 623"/>
                  <a:gd name="T40" fmla="*/ 312 w 623"/>
                  <a:gd name="T41" fmla="*/ 623 h 623"/>
                  <a:gd name="T42" fmla="*/ 261 w 623"/>
                  <a:gd name="T43" fmla="*/ 619 h 623"/>
                  <a:gd name="T44" fmla="*/ 214 w 623"/>
                  <a:gd name="T45" fmla="*/ 607 h 623"/>
                  <a:gd name="T46" fmla="*/ 169 w 623"/>
                  <a:gd name="T47" fmla="*/ 587 h 623"/>
                  <a:gd name="T48" fmla="*/ 128 w 623"/>
                  <a:gd name="T49" fmla="*/ 562 h 623"/>
                  <a:gd name="T50" fmla="*/ 92 w 623"/>
                  <a:gd name="T51" fmla="*/ 531 h 623"/>
                  <a:gd name="T52" fmla="*/ 61 w 623"/>
                  <a:gd name="T53" fmla="*/ 495 h 623"/>
                  <a:gd name="T54" fmla="*/ 36 w 623"/>
                  <a:gd name="T55" fmla="*/ 454 h 623"/>
                  <a:gd name="T56" fmla="*/ 17 w 623"/>
                  <a:gd name="T57" fmla="*/ 409 h 623"/>
                  <a:gd name="T58" fmla="*/ 5 w 623"/>
                  <a:gd name="T59" fmla="*/ 362 h 623"/>
                  <a:gd name="T60" fmla="*/ 0 w 623"/>
                  <a:gd name="T61" fmla="*/ 311 h 623"/>
                  <a:gd name="T62" fmla="*/ 5 w 623"/>
                  <a:gd name="T63" fmla="*/ 261 h 623"/>
                  <a:gd name="T64" fmla="*/ 17 w 623"/>
                  <a:gd name="T65" fmla="*/ 214 h 623"/>
                  <a:gd name="T66" fmla="*/ 36 w 623"/>
                  <a:gd name="T67" fmla="*/ 168 h 623"/>
                  <a:gd name="T68" fmla="*/ 61 w 623"/>
                  <a:gd name="T69" fmla="*/ 127 h 623"/>
                  <a:gd name="T70" fmla="*/ 92 w 623"/>
                  <a:gd name="T71" fmla="*/ 92 h 623"/>
                  <a:gd name="T72" fmla="*/ 128 w 623"/>
                  <a:gd name="T73" fmla="*/ 61 h 623"/>
                  <a:gd name="T74" fmla="*/ 169 w 623"/>
                  <a:gd name="T75" fmla="*/ 36 h 623"/>
                  <a:gd name="T76" fmla="*/ 214 w 623"/>
                  <a:gd name="T77" fmla="*/ 16 h 623"/>
                  <a:gd name="T78" fmla="*/ 261 w 623"/>
                  <a:gd name="T79" fmla="*/ 4 h 623"/>
                  <a:gd name="T80" fmla="*/ 312 w 623"/>
                  <a:gd name="T81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3" h="623">
                    <a:moveTo>
                      <a:pt x="312" y="0"/>
                    </a:moveTo>
                    <a:lnTo>
                      <a:pt x="362" y="4"/>
                    </a:lnTo>
                    <a:lnTo>
                      <a:pt x="410" y="16"/>
                    </a:lnTo>
                    <a:lnTo>
                      <a:pt x="454" y="36"/>
                    </a:lnTo>
                    <a:lnTo>
                      <a:pt x="496" y="61"/>
                    </a:lnTo>
                    <a:lnTo>
                      <a:pt x="531" y="92"/>
                    </a:lnTo>
                    <a:lnTo>
                      <a:pt x="562" y="127"/>
                    </a:lnTo>
                    <a:lnTo>
                      <a:pt x="587" y="169"/>
                    </a:lnTo>
                    <a:lnTo>
                      <a:pt x="607" y="214"/>
                    </a:lnTo>
                    <a:lnTo>
                      <a:pt x="619" y="261"/>
                    </a:lnTo>
                    <a:lnTo>
                      <a:pt x="623" y="311"/>
                    </a:lnTo>
                    <a:lnTo>
                      <a:pt x="619" y="362"/>
                    </a:lnTo>
                    <a:lnTo>
                      <a:pt x="607" y="409"/>
                    </a:lnTo>
                    <a:lnTo>
                      <a:pt x="587" y="454"/>
                    </a:lnTo>
                    <a:lnTo>
                      <a:pt x="562" y="495"/>
                    </a:lnTo>
                    <a:lnTo>
                      <a:pt x="531" y="531"/>
                    </a:lnTo>
                    <a:lnTo>
                      <a:pt x="496" y="562"/>
                    </a:lnTo>
                    <a:lnTo>
                      <a:pt x="454" y="587"/>
                    </a:lnTo>
                    <a:lnTo>
                      <a:pt x="410" y="607"/>
                    </a:lnTo>
                    <a:lnTo>
                      <a:pt x="362" y="619"/>
                    </a:lnTo>
                    <a:lnTo>
                      <a:pt x="312" y="623"/>
                    </a:lnTo>
                    <a:lnTo>
                      <a:pt x="261" y="619"/>
                    </a:lnTo>
                    <a:lnTo>
                      <a:pt x="214" y="607"/>
                    </a:lnTo>
                    <a:lnTo>
                      <a:pt x="169" y="587"/>
                    </a:lnTo>
                    <a:lnTo>
                      <a:pt x="128" y="562"/>
                    </a:lnTo>
                    <a:lnTo>
                      <a:pt x="92" y="531"/>
                    </a:lnTo>
                    <a:lnTo>
                      <a:pt x="61" y="495"/>
                    </a:lnTo>
                    <a:lnTo>
                      <a:pt x="36" y="454"/>
                    </a:lnTo>
                    <a:lnTo>
                      <a:pt x="17" y="409"/>
                    </a:lnTo>
                    <a:lnTo>
                      <a:pt x="5" y="362"/>
                    </a:lnTo>
                    <a:lnTo>
                      <a:pt x="0" y="311"/>
                    </a:lnTo>
                    <a:lnTo>
                      <a:pt x="5" y="261"/>
                    </a:lnTo>
                    <a:lnTo>
                      <a:pt x="17" y="214"/>
                    </a:lnTo>
                    <a:lnTo>
                      <a:pt x="36" y="168"/>
                    </a:lnTo>
                    <a:lnTo>
                      <a:pt x="61" y="127"/>
                    </a:lnTo>
                    <a:lnTo>
                      <a:pt x="92" y="92"/>
                    </a:lnTo>
                    <a:lnTo>
                      <a:pt x="128" y="61"/>
                    </a:lnTo>
                    <a:lnTo>
                      <a:pt x="169" y="36"/>
                    </a:lnTo>
                    <a:lnTo>
                      <a:pt x="214" y="16"/>
                    </a:lnTo>
                    <a:lnTo>
                      <a:pt x="261" y="4"/>
                    </a:lnTo>
                    <a:lnTo>
                      <a:pt x="3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31"/>
              <p:cNvSpPr>
                <a:spLocks/>
              </p:cNvSpPr>
              <p:nvPr/>
            </p:nvSpPr>
            <p:spPr bwMode="auto">
              <a:xfrm>
                <a:off x="1589" y="4037"/>
                <a:ext cx="510" cy="370"/>
              </a:xfrm>
              <a:custGeom>
                <a:avLst/>
                <a:gdLst>
                  <a:gd name="T0" fmla="*/ 443 w 1018"/>
                  <a:gd name="T1" fmla="*/ 0 h 740"/>
                  <a:gd name="T2" fmla="*/ 575 w 1018"/>
                  <a:gd name="T3" fmla="*/ 0 h 740"/>
                  <a:gd name="T4" fmla="*/ 590 w 1018"/>
                  <a:gd name="T5" fmla="*/ 4 h 740"/>
                  <a:gd name="T6" fmla="*/ 600 w 1018"/>
                  <a:gd name="T7" fmla="*/ 13 h 740"/>
                  <a:gd name="T8" fmla="*/ 605 w 1018"/>
                  <a:gd name="T9" fmla="*/ 25 h 740"/>
                  <a:gd name="T10" fmla="*/ 602 w 1018"/>
                  <a:gd name="T11" fmla="*/ 38 h 740"/>
                  <a:gd name="T12" fmla="*/ 535 w 1018"/>
                  <a:gd name="T13" fmla="*/ 169 h 740"/>
                  <a:gd name="T14" fmla="*/ 576 w 1018"/>
                  <a:gd name="T15" fmla="*/ 249 h 740"/>
                  <a:gd name="T16" fmla="*/ 747 w 1018"/>
                  <a:gd name="T17" fmla="*/ 25 h 740"/>
                  <a:gd name="T18" fmla="*/ 760 w 1018"/>
                  <a:gd name="T19" fmla="*/ 12 h 740"/>
                  <a:gd name="T20" fmla="*/ 778 w 1018"/>
                  <a:gd name="T21" fmla="*/ 4 h 740"/>
                  <a:gd name="T22" fmla="*/ 797 w 1018"/>
                  <a:gd name="T23" fmla="*/ 1 h 740"/>
                  <a:gd name="T24" fmla="*/ 913 w 1018"/>
                  <a:gd name="T25" fmla="*/ 1 h 740"/>
                  <a:gd name="T26" fmla="*/ 941 w 1018"/>
                  <a:gd name="T27" fmla="*/ 4 h 740"/>
                  <a:gd name="T28" fmla="*/ 966 w 1018"/>
                  <a:gd name="T29" fmla="*/ 15 h 740"/>
                  <a:gd name="T30" fmla="*/ 987 w 1018"/>
                  <a:gd name="T31" fmla="*/ 29 h 740"/>
                  <a:gd name="T32" fmla="*/ 1003 w 1018"/>
                  <a:gd name="T33" fmla="*/ 49 h 740"/>
                  <a:gd name="T34" fmla="*/ 1014 w 1018"/>
                  <a:gd name="T35" fmla="*/ 72 h 740"/>
                  <a:gd name="T36" fmla="*/ 1018 w 1018"/>
                  <a:gd name="T37" fmla="*/ 98 h 740"/>
                  <a:gd name="T38" fmla="*/ 1015 w 1018"/>
                  <a:gd name="T39" fmla="*/ 740 h 740"/>
                  <a:gd name="T40" fmla="*/ 0 w 1018"/>
                  <a:gd name="T41" fmla="*/ 740 h 740"/>
                  <a:gd name="T42" fmla="*/ 0 w 1018"/>
                  <a:gd name="T43" fmla="*/ 98 h 740"/>
                  <a:gd name="T44" fmla="*/ 4 w 1018"/>
                  <a:gd name="T45" fmla="*/ 72 h 740"/>
                  <a:gd name="T46" fmla="*/ 14 w 1018"/>
                  <a:gd name="T47" fmla="*/ 49 h 740"/>
                  <a:gd name="T48" fmla="*/ 31 w 1018"/>
                  <a:gd name="T49" fmla="*/ 29 h 740"/>
                  <a:gd name="T50" fmla="*/ 51 w 1018"/>
                  <a:gd name="T51" fmla="*/ 15 h 740"/>
                  <a:gd name="T52" fmla="*/ 77 w 1018"/>
                  <a:gd name="T53" fmla="*/ 4 h 740"/>
                  <a:gd name="T54" fmla="*/ 103 w 1018"/>
                  <a:gd name="T55" fmla="*/ 1 h 740"/>
                  <a:gd name="T56" fmla="*/ 225 w 1018"/>
                  <a:gd name="T57" fmla="*/ 1 h 740"/>
                  <a:gd name="T58" fmla="*/ 244 w 1018"/>
                  <a:gd name="T59" fmla="*/ 4 h 740"/>
                  <a:gd name="T60" fmla="*/ 262 w 1018"/>
                  <a:gd name="T61" fmla="*/ 12 h 740"/>
                  <a:gd name="T62" fmla="*/ 277 w 1018"/>
                  <a:gd name="T63" fmla="*/ 26 h 740"/>
                  <a:gd name="T64" fmla="*/ 441 w 1018"/>
                  <a:gd name="T65" fmla="*/ 247 h 740"/>
                  <a:gd name="T66" fmla="*/ 483 w 1018"/>
                  <a:gd name="T67" fmla="*/ 169 h 740"/>
                  <a:gd name="T68" fmla="*/ 416 w 1018"/>
                  <a:gd name="T69" fmla="*/ 38 h 740"/>
                  <a:gd name="T70" fmla="*/ 413 w 1018"/>
                  <a:gd name="T71" fmla="*/ 25 h 740"/>
                  <a:gd name="T72" fmla="*/ 418 w 1018"/>
                  <a:gd name="T73" fmla="*/ 13 h 740"/>
                  <a:gd name="T74" fmla="*/ 428 w 1018"/>
                  <a:gd name="T75" fmla="*/ 4 h 740"/>
                  <a:gd name="T76" fmla="*/ 443 w 1018"/>
                  <a:gd name="T77" fmla="*/ 0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18" h="740">
                    <a:moveTo>
                      <a:pt x="443" y="0"/>
                    </a:moveTo>
                    <a:lnTo>
                      <a:pt x="575" y="0"/>
                    </a:lnTo>
                    <a:lnTo>
                      <a:pt x="590" y="4"/>
                    </a:lnTo>
                    <a:lnTo>
                      <a:pt x="600" y="13"/>
                    </a:lnTo>
                    <a:lnTo>
                      <a:pt x="605" y="25"/>
                    </a:lnTo>
                    <a:lnTo>
                      <a:pt x="602" y="38"/>
                    </a:lnTo>
                    <a:lnTo>
                      <a:pt x="535" y="169"/>
                    </a:lnTo>
                    <a:lnTo>
                      <a:pt x="576" y="249"/>
                    </a:lnTo>
                    <a:lnTo>
                      <a:pt x="747" y="25"/>
                    </a:lnTo>
                    <a:lnTo>
                      <a:pt x="760" y="12"/>
                    </a:lnTo>
                    <a:lnTo>
                      <a:pt x="778" y="4"/>
                    </a:lnTo>
                    <a:lnTo>
                      <a:pt x="797" y="1"/>
                    </a:lnTo>
                    <a:lnTo>
                      <a:pt x="913" y="1"/>
                    </a:lnTo>
                    <a:lnTo>
                      <a:pt x="941" y="4"/>
                    </a:lnTo>
                    <a:lnTo>
                      <a:pt x="966" y="15"/>
                    </a:lnTo>
                    <a:lnTo>
                      <a:pt x="987" y="29"/>
                    </a:lnTo>
                    <a:lnTo>
                      <a:pt x="1003" y="49"/>
                    </a:lnTo>
                    <a:lnTo>
                      <a:pt x="1014" y="72"/>
                    </a:lnTo>
                    <a:lnTo>
                      <a:pt x="1018" y="98"/>
                    </a:lnTo>
                    <a:lnTo>
                      <a:pt x="1015" y="740"/>
                    </a:lnTo>
                    <a:lnTo>
                      <a:pt x="0" y="740"/>
                    </a:lnTo>
                    <a:lnTo>
                      <a:pt x="0" y="98"/>
                    </a:lnTo>
                    <a:lnTo>
                      <a:pt x="4" y="72"/>
                    </a:lnTo>
                    <a:lnTo>
                      <a:pt x="14" y="49"/>
                    </a:lnTo>
                    <a:lnTo>
                      <a:pt x="31" y="29"/>
                    </a:lnTo>
                    <a:lnTo>
                      <a:pt x="51" y="15"/>
                    </a:lnTo>
                    <a:lnTo>
                      <a:pt x="77" y="4"/>
                    </a:lnTo>
                    <a:lnTo>
                      <a:pt x="103" y="1"/>
                    </a:lnTo>
                    <a:lnTo>
                      <a:pt x="225" y="1"/>
                    </a:lnTo>
                    <a:lnTo>
                      <a:pt x="244" y="4"/>
                    </a:lnTo>
                    <a:lnTo>
                      <a:pt x="262" y="12"/>
                    </a:lnTo>
                    <a:lnTo>
                      <a:pt x="277" y="26"/>
                    </a:lnTo>
                    <a:lnTo>
                      <a:pt x="441" y="247"/>
                    </a:lnTo>
                    <a:lnTo>
                      <a:pt x="483" y="169"/>
                    </a:lnTo>
                    <a:lnTo>
                      <a:pt x="416" y="38"/>
                    </a:lnTo>
                    <a:lnTo>
                      <a:pt x="413" y="25"/>
                    </a:lnTo>
                    <a:lnTo>
                      <a:pt x="418" y="13"/>
                    </a:lnTo>
                    <a:lnTo>
                      <a:pt x="428" y="4"/>
                    </a:lnTo>
                    <a:lnTo>
                      <a:pt x="4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32"/>
              <p:cNvSpPr>
                <a:spLocks/>
              </p:cNvSpPr>
              <p:nvPr/>
            </p:nvSpPr>
            <p:spPr bwMode="auto">
              <a:xfrm>
                <a:off x="1689" y="3690"/>
                <a:ext cx="311" cy="311"/>
              </a:xfrm>
              <a:custGeom>
                <a:avLst/>
                <a:gdLst>
                  <a:gd name="T0" fmla="*/ 312 w 623"/>
                  <a:gd name="T1" fmla="*/ 0 h 622"/>
                  <a:gd name="T2" fmla="*/ 362 w 623"/>
                  <a:gd name="T3" fmla="*/ 4 h 622"/>
                  <a:gd name="T4" fmla="*/ 410 w 623"/>
                  <a:gd name="T5" fmla="*/ 15 h 622"/>
                  <a:gd name="T6" fmla="*/ 454 w 623"/>
                  <a:gd name="T7" fmla="*/ 34 h 622"/>
                  <a:gd name="T8" fmla="*/ 496 w 623"/>
                  <a:gd name="T9" fmla="*/ 59 h 622"/>
                  <a:gd name="T10" fmla="*/ 531 w 623"/>
                  <a:gd name="T11" fmla="*/ 90 h 622"/>
                  <a:gd name="T12" fmla="*/ 562 w 623"/>
                  <a:gd name="T13" fmla="*/ 127 h 622"/>
                  <a:gd name="T14" fmla="*/ 587 w 623"/>
                  <a:gd name="T15" fmla="*/ 168 h 622"/>
                  <a:gd name="T16" fmla="*/ 607 w 623"/>
                  <a:gd name="T17" fmla="*/ 212 h 622"/>
                  <a:gd name="T18" fmla="*/ 619 w 623"/>
                  <a:gd name="T19" fmla="*/ 261 h 622"/>
                  <a:gd name="T20" fmla="*/ 623 w 623"/>
                  <a:gd name="T21" fmla="*/ 311 h 622"/>
                  <a:gd name="T22" fmla="*/ 619 w 623"/>
                  <a:gd name="T23" fmla="*/ 362 h 622"/>
                  <a:gd name="T24" fmla="*/ 607 w 623"/>
                  <a:gd name="T25" fmla="*/ 409 h 622"/>
                  <a:gd name="T26" fmla="*/ 587 w 623"/>
                  <a:gd name="T27" fmla="*/ 454 h 622"/>
                  <a:gd name="T28" fmla="*/ 562 w 623"/>
                  <a:gd name="T29" fmla="*/ 494 h 622"/>
                  <a:gd name="T30" fmla="*/ 531 w 623"/>
                  <a:gd name="T31" fmla="*/ 531 h 622"/>
                  <a:gd name="T32" fmla="*/ 496 w 623"/>
                  <a:gd name="T33" fmla="*/ 562 h 622"/>
                  <a:gd name="T34" fmla="*/ 454 w 623"/>
                  <a:gd name="T35" fmla="*/ 587 h 622"/>
                  <a:gd name="T36" fmla="*/ 410 w 623"/>
                  <a:gd name="T37" fmla="*/ 607 h 622"/>
                  <a:gd name="T38" fmla="*/ 362 w 623"/>
                  <a:gd name="T39" fmla="*/ 619 h 622"/>
                  <a:gd name="T40" fmla="*/ 312 w 623"/>
                  <a:gd name="T41" fmla="*/ 622 h 622"/>
                  <a:gd name="T42" fmla="*/ 261 w 623"/>
                  <a:gd name="T43" fmla="*/ 619 h 622"/>
                  <a:gd name="T44" fmla="*/ 214 w 623"/>
                  <a:gd name="T45" fmla="*/ 607 h 622"/>
                  <a:gd name="T46" fmla="*/ 169 w 623"/>
                  <a:gd name="T47" fmla="*/ 587 h 622"/>
                  <a:gd name="T48" fmla="*/ 128 w 623"/>
                  <a:gd name="T49" fmla="*/ 562 h 622"/>
                  <a:gd name="T50" fmla="*/ 92 w 623"/>
                  <a:gd name="T51" fmla="*/ 531 h 622"/>
                  <a:gd name="T52" fmla="*/ 61 w 623"/>
                  <a:gd name="T53" fmla="*/ 494 h 622"/>
                  <a:gd name="T54" fmla="*/ 36 w 623"/>
                  <a:gd name="T55" fmla="*/ 454 h 622"/>
                  <a:gd name="T56" fmla="*/ 17 w 623"/>
                  <a:gd name="T57" fmla="*/ 409 h 622"/>
                  <a:gd name="T58" fmla="*/ 5 w 623"/>
                  <a:gd name="T59" fmla="*/ 362 h 622"/>
                  <a:gd name="T60" fmla="*/ 0 w 623"/>
                  <a:gd name="T61" fmla="*/ 311 h 622"/>
                  <a:gd name="T62" fmla="*/ 5 w 623"/>
                  <a:gd name="T63" fmla="*/ 261 h 622"/>
                  <a:gd name="T64" fmla="*/ 17 w 623"/>
                  <a:gd name="T65" fmla="*/ 212 h 622"/>
                  <a:gd name="T66" fmla="*/ 36 w 623"/>
                  <a:gd name="T67" fmla="*/ 168 h 622"/>
                  <a:gd name="T68" fmla="*/ 61 w 623"/>
                  <a:gd name="T69" fmla="*/ 127 h 622"/>
                  <a:gd name="T70" fmla="*/ 92 w 623"/>
                  <a:gd name="T71" fmla="*/ 90 h 622"/>
                  <a:gd name="T72" fmla="*/ 128 w 623"/>
                  <a:gd name="T73" fmla="*/ 59 h 622"/>
                  <a:gd name="T74" fmla="*/ 169 w 623"/>
                  <a:gd name="T75" fmla="*/ 34 h 622"/>
                  <a:gd name="T76" fmla="*/ 214 w 623"/>
                  <a:gd name="T77" fmla="*/ 15 h 622"/>
                  <a:gd name="T78" fmla="*/ 261 w 623"/>
                  <a:gd name="T79" fmla="*/ 4 h 622"/>
                  <a:gd name="T80" fmla="*/ 312 w 623"/>
                  <a:gd name="T81" fmla="*/ 0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3" h="622">
                    <a:moveTo>
                      <a:pt x="312" y="0"/>
                    </a:moveTo>
                    <a:lnTo>
                      <a:pt x="362" y="4"/>
                    </a:lnTo>
                    <a:lnTo>
                      <a:pt x="410" y="15"/>
                    </a:lnTo>
                    <a:lnTo>
                      <a:pt x="454" y="34"/>
                    </a:lnTo>
                    <a:lnTo>
                      <a:pt x="496" y="59"/>
                    </a:lnTo>
                    <a:lnTo>
                      <a:pt x="531" y="90"/>
                    </a:lnTo>
                    <a:lnTo>
                      <a:pt x="562" y="127"/>
                    </a:lnTo>
                    <a:lnTo>
                      <a:pt x="587" y="168"/>
                    </a:lnTo>
                    <a:lnTo>
                      <a:pt x="607" y="212"/>
                    </a:lnTo>
                    <a:lnTo>
                      <a:pt x="619" y="261"/>
                    </a:lnTo>
                    <a:lnTo>
                      <a:pt x="623" y="311"/>
                    </a:lnTo>
                    <a:lnTo>
                      <a:pt x="619" y="362"/>
                    </a:lnTo>
                    <a:lnTo>
                      <a:pt x="607" y="409"/>
                    </a:lnTo>
                    <a:lnTo>
                      <a:pt x="587" y="454"/>
                    </a:lnTo>
                    <a:lnTo>
                      <a:pt x="562" y="494"/>
                    </a:lnTo>
                    <a:lnTo>
                      <a:pt x="531" y="531"/>
                    </a:lnTo>
                    <a:lnTo>
                      <a:pt x="496" y="562"/>
                    </a:lnTo>
                    <a:lnTo>
                      <a:pt x="454" y="587"/>
                    </a:lnTo>
                    <a:lnTo>
                      <a:pt x="410" y="607"/>
                    </a:lnTo>
                    <a:lnTo>
                      <a:pt x="362" y="619"/>
                    </a:lnTo>
                    <a:lnTo>
                      <a:pt x="312" y="622"/>
                    </a:lnTo>
                    <a:lnTo>
                      <a:pt x="261" y="619"/>
                    </a:lnTo>
                    <a:lnTo>
                      <a:pt x="214" y="607"/>
                    </a:lnTo>
                    <a:lnTo>
                      <a:pt x="169" y="587"/>
                    </a:lnTo>
                    <a:lnTo>
                      <a:pt x="128" y="562"/>
                    </a:lnTo>
                    <a:lnTo>
                      <a:pt x="92" y="531"/>
                    </a:lnTo>
                    <a:lnTo>
                      <a:pt x="61" y="494"/>
                    </a:lnTo>
                    <a:lnTo>
                      <a:pt x="36" y="454"/>
                    </a:lnTo>
                    <a:lnTo>
                      <a:pt x="17" y="409"/>
                    </a:lnTo>
                    <a:lnTo>
                      <a:pt x="5" y="362"/>
                    </a:lnTo>
                    <a:lnTo>
                      <a:pt x="0" y="311"/>
                    </a:lnTo>
                    <a:lnTo>
                      <a:pt x="5" y="261"/>
                    </a:lnTo>
                    <a:lnTo>
                      <a:pt x="17" y="212"/>
                    </a:lnTo>
                    <a:lnTo>
                      <a:pt x="36" y="168"/>
                    </a:lnTo>
                    <a:lnTo>
                      <a:pt x="61" y="127"/>
                    </a:lnTo>
                    <a:lnTo>
                      <a:pt x="92" y="90"/>
                    </a:lnTo>
                    <a:lnTo>
                      <a:pt x="128" y="59"/>
                    </a:lnTo>
                    <a:lnTo>
                      <a:pt x="169" y="34"/>
                    </a:lnTo>
                    <a:lnTo>
                      <a:pt x="214" y="15"/>
                    </a:lnTo>
                    <a:lnTo>
                      <a:pt x="261" y="4"/>
                    </a:lnTo>
                    <a:lnTo>
                      <a:pt x="3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9162506" y="2318657"/>
            <a:ext cx="1737360" cy="1737360"/>
            <a:chOff x="9162506" y="2318657"/>
            <a:chExt cx="1737360" cy="1737360"/>
          </a:xfrm>
        </p:grpSpPr>
        <p:sp>
          <p:nvSpPr>
            <p:cNvPr id="6" name="Rounded Rectangle 5"/>
            <p:cNvSpPr/>
            <p:nvPr/>
          </p:nvSpPr>
          <p:spPr>
            <a:xfrm>
              <a:off x="9162506" y="2318657"/>
              <a:ext cx="1737360" cy="1737360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0" name="Group 35"/>
            <p:cNvGrpSpPr>
              <a:grpSpLocks noChangeAspect="1"/>
            </p:cNvGrpSpPr>
            <p:nvPr/>
          </p:nvGrpSpPr>
          <p:grpSpPr bwMode="auto">
            <a:xfrm>
              <a:off x="9708026" y="2760304"/>
              <a:ext cx="646320" cy="854066"/>
              <a:chOff x="1703" y="623"/>
              <a:chExt cx="2352" cy="3108"/>
            </a:xfrm>
            <a:solidFill>
              <a:schemeClr val="bg1"/>
            </a:solidFill>
          </p:grpSpPr>
          <p:sp>
            <p:nvSpPr>
              <p:cNvPr id="43" name="Freeform 37"/>
              <p:cNvSpPr>
                <a:spLocks/>
              </p:cNvSpPr>
              <p:nvPr/>
            </p:nvSpPr>
            <p:spPr bwMode="auto">
              <a:xfrm>
                <a:off x="1703" y="845"/>
                <a:ext cx="2352" cy="2886"/>
              </a:xfrm>
              <a:custGeom>
                <a:avLst/>
                <a:gdLst>
                  <a:gd name="T0" fmla="*/ 210 w 4705"/>
                  <a:gd name="T1" fmla="*/ 0 h 5773"/>
                  <a:gd name="T2" fmla="*/ 1187 w 4705"/>
                  <a:gd name="T3" fmla="*/ 0 h 5773"/>
                  <a:gd name="T4" fmla="*/ 1120 w 4705"/>
                  <a:gd name="T5" fmla="*/ 304 h 5773"/>
                  <a:gd name="T6" fmla="*/ 1115 w 4705"/>
                  <a:gd name="T7" fmla="*/ 361 h 5773"/>
                  <a:gd name="T8" fmla="*/ 1117 w 4705"/>
                  <a:gd name="T9" fmla="*/ 418 h 5773"/>
                  <a:gd name="T10" fmla="*/ 418 w 4705"/>
                  <a:gd name="T11" fmla="*/ 418 h 5773"/>
                  <a:gd name="T12" fmla="*/ 418 w 4705"/>
                  <a:gd name="T13" fmla="*/ 5353 h 5773"/>
                  <a:gd name="T14" fmla="*/ 4287 w 4705"/>
                  <a:gd name="T15" fmla="*/ 5353 h 5773"/>
                  <a:gd name="T16" fmla="*/ 4287 w 4705"/>
                  <a:gd name="T17" fmla="*/ 418 h 5773"/>
                  <a:gd name="T18" fmla="*/ 3588 w 4705"/>
                  <a:gd name="T19" fmla="*/ 418 h 5773"/>
                  <a:gd name="T20" fmla="*/ 3590 w 4705"/>
                  <a:gd name="T21" fmla="*/ 361 h 5773"/>
                  <a:gd name="T22" fmla="*/ 3584 w 4705"/>
                  <a:gd name="T23" fmla="*/ 304 h 5773"/>
                  <a:gd name="T24" fmla="*/ 3518 w 4705"/>
                  <a:gd name="T25" fmla="*/ 0 h 5773"/>
                  <a:gd name="T26" fmla="*/ 4495 w 4705"/>
                  <a:gd name="T27" fmla="*/ 0 h 5773"/>
                  <a:gd name="T28" fmla="*/ 4544 w 4705"/>
                  <a:gd name="T29" fmla="*/ 6 h 5773"/>
                  <a:gd name="T30" fmla="*/ 4588 w 4705"/>
                  <a:gd name="T31" fmla="*/ 21 h 5773"/>
                  <a:gd name="T32" fmla="*/ 4627 w 4705"/>
                  <a:gd name="T33" fmla="*/ 45 h 5773"/>
                  <a:gd name="T34" fmla="*/ 4659 w 4705"/>
                  <a:gd name="T35" fmla="*/ 78 h 5773"/>
                  <a:gd name="T36" fmla="*/ 4684 w 4705"/>
                  <a:gd name="T37" fmla="*/ 117 h 5773"/>
                  <a:gd name="T38" fmla="*/ 4699 w 4705"/>
                  <a:gd name="T39" fmla="*/ 161 h 5773"/>
                  <a:gd name="T40" fmla="*/ 4705 w 4705"/>
                  <a:gd name="T41" fmla="*/ 210 h 5773"/>
                  <a:gd name="T42" fmla="*/ 4705 w 4705"/>
                  <a:gd name="T43" fmla="*/ 5563 h 5773"/>
                  <a:gd name="T44" fmla="*/ 4699 w 4705"/>
                  <a:gd name="T45" fmla="*/ 5610 h 5773"/>
                  <a:gd name="T46" fmla="*/ 4684 w 4705"/>
                  <a:gd name="T47" fmla="*/ 5654 h 5773"/>
                  <a:gd name="T48" fmla="*/ 4659 w 4705"/>
                  <a:gd name="T49" fmla="*/ 5694 h 5773"/>
                  <a:gd name="T50" fmla="*/ 4627 w 4705"/>
                  <a:gd name="T51" fmla="*/ 5726 h 5773"/>
                  <a:gd name="T52" fmla="*/ 4588 w 4705"/>
                  <a:gd name="T53" fmla="*/ 5750 h 5773"/>
                  <a:gd name="T54" fmla="*/ 4544 w 4705"/>
                  <a:gd name="T55" fmla="*/ 5767 h 5773"/>
                  <a:gd name="T56" fmla="*/ 4495 w 4705"/>
                  <a:gd name="T57" fmla="*/ 5773 h 5773"/>
                  <a:gd name="T58" fmla="*/ 210 w 4705"/>
                  <a:gd name="T59" fmla="*/ 5773 h 5773"/>
                  <a:gd name="T60" fmla="*/ 161 w 4705"/>
                  <a:gd name="T61" fmla="*/ 5767 h 5773"/>
                  <a:gd name="T62" fmla="*/ 117 w 4705"/>
                  <a:gd name="T63" fmla="*/ 5750 h 5773"/>
                  <a:gd name="T64" fmla="*/ 77 w 4705"/>
                  <a:gd name="T65" fmla="*/ 5726 h 5773"/>
                  <a:gd name="T66" fmla="*/ 45 w 4705"/>
                  <a:gd name="T67" fmla="*/ 5694 h 5773"/>
                  <a:gd name="T68" fmla="*/ 21 w 4705"/>
                  <a:gd name="T69" fmla="*/ 5654 h 5773"/>
                  <a:gd name="T70" fmla="*/ 6 w 4705"/>
                  <a:gd name="T71" fmla="*/ 5610 h 5773"/>
                  <a:gd name="T72" fmla="*/ 0 w 4705"/>
                  <a:gd name="T73" fmla="*/ 5563 h 5773"/>
                  <a:gd name="T74" fmla="*/ 0 w 4705"/>
                  <a:gd name="T75" fmla="*/ 210 h 5773"/>
                  <a:gd name="T76" fmla="*/ 6 w 4705"/>
                  <a:gd name="T77" fmla="*/ 161 h 5773"/>
                  <a:gd name="T78" fmla="*/ 21 w 4705"/>
                  <a:gd name="T79" fmla="*/ 117 h 5773"/>
                  <a:gd name="T80" fmla="*/ 45 w 4705"/>
                  <a:gd name="T81" fmla="*/ 78 h 5773"/>
                  <a:gd name="T82" fmla="*/ 77 w 4705"/>
                  <a:gd name="T83" fmla="*/ 45 h 5773"/>
                  <a:gd name="T84" fmla="*/ 117 w 4705"/>
                  <a:gd name="T85" fmla="*/ 21 h 5773"/>
                  <a:gd name="T86" fmla="*/ 161 w 4705"/>
                  <a:gd name="T87" fmla="*/ 6 h 5773"/>
                  <a:gd name="T88" fmla="*/ 210 w 4705"/>
                  <a:gd name="T89" fmla="*/ 0 h 5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705" h="5773">
                    <a:moveTo>
                      <a:pt x="210" y="0"/>
                    </a:moveTo>
                    <a:lnTo>
                      <a:pt x="1187" y="0"/>
                    </a:lnTo>
                    <a:lnTo>
                      <a:pt x="1120" y="304"/>
                    </a:lnTo>
                    <a:lnTo>
                      <a:pt x="1115" y="361"/>
                    </a:lnTo>
                    <a:lnTo>
                      <a:pt x="1117" y="418"/>
                    </a:lnTo>
                    <a:lnTo>
                      <a:pt x="418" y="418"/>
                    </a:lnTo>
                    <a:lnTo>
                      <a:pt x="418" y="5353"/>
                    </a:lnTo>
                    <a:lnTo>
                      <a:pt x="4287" y="5353"/>
                    </a:lnTo>
                    <a:lnTo>
                      <a:pt x="4287" y="418"/>
                    </a:lnTo>
                    <a:lnTo>
                      <a:pt x="3588" y="418"/>
                    </a:lnTo>
                    <a:lnTo>
                      <a:pt x="3590" y="361"/>
                    </a:lnTo>
                    <a:lnTo>
                      <a:pt x="3584" y="304"/>
                    </a:lnTo>
                    <a:lnTo>
                      <a:pt x="3518" y="0"/>
                    </a:lnTo>
                    <a:lnTo>
                      <a:pt x="4495" y="0"/>
                    </a:lnTo>
                    <a:lnTo>
                      <a:pt x="4544" y="6"/>
                    </a:lnTo>
                    <a:lnTo>
                      <a:pt x="4588" y="21"/>
                    </a:lnTo>
                    <a:lnTo>
                      <a:pt x="4627" y="45"/>
                    </a:lnTo>
                    <a:lnTo>
                      <a:pt x="4659" y="78"/>
                    </a:lnTo>
                    <a:lnTo>
                      <a:pt x="4684" y="117"/>
                    </a:lnTo>
                    <a:lnTo>
                      <a:pt x="4699" y="161"/>
                    </a:lnTo>
                    <a:lnTo>
                      <a:pt x="4705" y="210"/>
                    </a:lnTo>
                    <a:lnTo>
                      <a:pt x="4705" y="5563"/>
                    </a:lnTo>
                    <a:lnTo>
                      <a:pt x="4699" y="5610"/>
                    </a:lnTo>
                    <a:lnTo>
                      <a:pt x="4684" y="5654"/>
                    </a:lnTo>
                    <a:lnTo>
                      <a:pt x="4659" y="5694"/>
                    </a:lnTo>
                    <a:lnTo>
                      <a:pt x="4627" y="5726"/>
                    </a:lnTo>
                    <a:lnTo>
                      <a:pt x="4588" y="5750"/>
                    </a:lnTo>
                    <a:lnTo>
                      <a:pt x="4544" y="5767"/>
                    </a:lnTo>
                    <a:lnTo>
                      <a:pt x="4495" y="5773"/>
                    </a:lnTo>
                    <a:lnTo>
                      <a:pt x="210" y="5773"/>
                    </a:lnTo>
                    <a:lnTo>
                      <a:pt x="161" y="5767"/>
                    </a:lnTo>
                    <a:lnTo>
                      <a:pt x="117" y="5750"/>
                    </a:lnTo>
                    <a:lnTo>
                      <a:pt x="77" y="5726"/>
                    </a:lnTo>
                    <a:lnTo>
                      <a:pt x="45" y="5694"/>
                    </a:lnTo>
                    <a:lnTo>
                      <a:pt x="21" y="5654"/>
                    </a:lnTo>
                    <a:lnTo>
                      <a:pt x="6" y="5610"/>
                    </a:lnTo>
                    <a:lnTo>
                      <a:pt x="0" y="5563"/>
                    </a:lnTo>
                    <a:lnTo>
                      <a:pt x="0" y="210"/>
                    </a:lnTo>
                    <a:lnTo>
                      <a:pt x="6" y="161"/>
                    </a:lnTo>
                    <a:lnTo>
                      <a:pt x="21" y="117"/>
                    </a:lnTo>
                    <a:lnTo>
                      <a:pt x="45" y="78"/>
                    </a:lnTo>
                    <a:lnTo>
                      <a:pt x="77" y="45"/>
                    </a:lnTo>
                    <a:lnTo>
                      <a:pt x="117" y="21"/>
                    </a:lnTo>
                    <a:lnTo>
                      <a:pt x="161" y="6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38"/>
              <p:cNvSpPr>
                <a:spLocks/>
              </p:cNvSpPr>
              <p:nvPr/>
            </p:nvSpPr>
            <p:spPr bwMode="auto">
              <a:xfrm>
                <a:off x="2781" y="1601"/>
                <a:ext cx="924" cy="209"/>
              </a:xfrm>
              <a:custGeom>
                <a:avLst/>
                <a:gdLst>
                  <a:gd name="T0" fmla="*/ 210 w 1848"/>
                  <a:gd name="T1" fmla="*/ 0 h 418"/>
                  <a:gd name="T2" fmla="*/ 1638 w 1848"/>
                  <a:gd name="T3" fmla="*/ 0 h 418"/>
                  <a:gd name="T4" fmla="*/ 1685 w 1848"/>
                  <a:gd name="T5" fmla="*/ 5 h 418"/>
                  <a:gd name="T6" fmla="*/ 1731 w 1848"/>
                  <a:gd name="T7" fmla="*/ 21 h 418"/>
                  <a:gd name="T8" fmla="*/ 1768 w 1848"/>
                  <a:gd name="T9" fmla="*/ 45 h 418"/>
                  <a:gd name="T10" fmla="*/ 1800 w 1848"/>
                  <a:gd name="T11" fmla="*/ 79 h 418"/>
                  <a:gd name="T12" fmla="*/ 1827 w 1848"/>
                  <a:gd name="T13" fmla="*/ 117 h 418"/>
                  <a:gd name="T14" fmla="*/ 1842 w 1848"/>
                  <a:gd name="T15" fmla="*/ 160 h 418"/>
                  <a:gd name="T16" fmla="*/ 1848 w 1848"/>
                  <a:gd name="T17" fmla="*/ 210 h 418"/>
                  <a:gd name="T18" fmla="*/ 1842 w 1848"/>
                  <a:gd name="T19" fmla="*/ 257 h 418"/>
                  <a:gd name="T20" fmla="*/ 1827 w 1848"/>
                  <a:gd name="T21" fmla="*/ 300 h 418"/>
                  <a:gd name="T22" fmla="*/ 1800 w 1848"/>
                  <a:gd name="T23" fmla="*/ 340 h 418"/>
                  <a:gd name="T24" fmla="*/ 1768 w 1848"/>
                  <a:gd name="T25" fmla="*/ 372 h 418"/>
                  <a:gd name="T26" fmla="*/ 1731 w 1848"/>
                  <a:gd name="T27" fmla="*/ 397 h 418"/>
                  <a:gd name="T28" fmla="*/ 1685 w 1848"/>
                  <a:gd name="T29" fmla="*/ 414 h 418"/>
                  <a:gd name="T30" fmla="*/ 1638 w 1848"/>
                  <a:gd name="T31" fmla="*/ 418 h 418"/>
                  <a:gd name="T32" fmla="*/ 210 w 1848"/>
                  <a:gd name="T33" fmla="*/ 418 h 418"/>
                  <a:gd name="T34" fmla="*/ 160 w 1848"/>
                  <a:gd name="T35" fmla="*/ 414 h 418"/>
                  <a:gd name="T36" fmla="*/ 117 w 1848"/>
                  <a:gd name="T37" fmla="*/ 397 h 418"/>
                  <a:gd name="T38" fmla="*/ 79 w 1848"/>
                  <a:gd name="T39" fmla="*/ 372 h 418"/>
                  <a:gd name="T40" fmla="*/ 45 w 1848"/>
                  <a:gd name="T41" fmla="*/ 340 h 418"/>
                  <a:gd name="T42" fmla="*/ 21 w 1848"/>
                  <a:gd name="T43" fmla="*/ 300 h 418"/>
                  <a:gd name="T44" fmla="*/ 6 w 1848"/>
                  <a:gd name="T45" fmla="*/ 257 h 418"/>
                  <a:gd name="T46" fmla="*/ 0 w 1848"/>
                  <a:gd name="T47" fmla="*/ 210 h 418"/>
                  <a:gd name="T48" fmla="*/ 6 w 1848"/>
                  <a:gd name="T49" fmla="*/ 160 h 418"/>
                  <a:gd name="T50" fmla="*/ 21 w 1848"/>
                  <a:gd name="T51" fmla="*/ 117 h 418"/>
                  <a:gd name="T52" fmla="*/ 45 w 1848"/>
                  <a:gd name="T53" fmla="*/ 79 h 418"/>
                  <a:gd name="T54" fmla="*/ 79 w 1848"/>
                  <a:gd name="T55" fmla="*/ 45 h 418"/>
                  <a:gd name="T56" fmla="*/ 117 w 1848"/>
                  <a:gd name="T57" fmla="*/ 21 h 418"/>
                  <a:gd name="T58" fmla="*/ 160 w 1848"/>
                  <a:gd name="T59" fmla="*/ 5 h 418"/>
                  <a:gd name="T60" fmla="*/ 210 w 1848"/>
                  <a:gd name="T61" fmla="*/ 0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48" h="418">
                    <a:moveTo>
                      <a:pt x="210" y="0"/>
                    </a:moveTo>
                    <a:lnTo>
                      <a:pt x="1638" y="0"/>
                    </a:lnTo>
                    <a:lnTo>
                      <a:pt x="1685" y="5"/>
                    </a:lnTo>
                    <a:lnTo>
                      <a:pt x="1731" y="21"/>
                    </a:lnTo>
                    <a:lnTo>
                      <a:pt x="1768" y="45"/>
                    </a:lnTo>
                    <a:lnTo>
                      <a:pt x="1800" y="79"/>
                    </a:lnTo>
                    <a:lnTo>
                      <a:pt x="1827" y="117"/>
                    </a:lnTo>
                    <a:lnTo>
                      <a:pt x="1842" y="160"/>
                    </a:lnTo>
                    <a:lnTo>
                      <a:pt x="1848" y="210"/>
                    </a:lnTo>
                    <a:lnTo>
                      <a:pt x="1842" y="257"/>
                    </a:lnTo>
                    <a:lnTo>
                      <a:pt x="1827" y="300"/>
                    </a:lnTo>
                    <a:lnTo>
                      <a:pt x="1800" y="340"/>
                    </a:lnTo>
                    <a:lnTo>
                      <a:pt x="1768" y="372"/>
                    </a:lnTo>
                    <a:lnTo>
                      <a:pt x="1731" y="397"/>
                    </a:lnTo>
                    <a:lnTo>
                      <a:pt x="1685" y="414"/>
                    </a:lnTo>
                    <a:lnTo>
                      <a:pt x="1638" y="418"/>
                    </a:lnTo>
                    <a:lnTo>
                      <a:pt x="210" y="418"/>
                    </a:lnTo>
                    <a:lnTo>
                      <a:pt x="160" y="414"/>
                    </a:lnTo>
                    <a:lnTo>
                      <a:pt x="117" y="397"/>
                    </a:lnTo>
                    <a:lnTo>
                      <a:pt x="79" y="372"/>
                    </a:lnTo>
                    <a:lnTo>
                      <a:pt x="45" y="340"/>
                    </a:lnTo>
                    <a:lnTo>
                      <a:pt x="21" y="300"/>
                    </a:lnTo>
                    <a:lnTo>
                      <a:pt x="6" y="257"/>
                    </a:lnTo>
                    <a:lnTo>
                      <a:pt x="0" y="210"/>
                    </a:lnTo>
                    <a:lnTo>
                      <a:pt x="6" y="160"/>
                    </a:lnTo>
                    <a:lnTo>
                      <a:pt x="21" y="117"/>
                    </a:lnTo>
                    <a:lnTo>
                      <a:pt x="45" y="79"/>
                    </a:lnTo>
                    <a:lnTo>
                      <a:pt x="79" y="45"/>
                    </a:lnTo>
                    <a:lnTo>
                      <a:pt x="117" y="21"/>
                    </a:lnTo>
                    <a:lnTo>
                      <a:pt x="160" y="5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39"/>
              <p:cNvSpPr>
                <a:spLocks/>
              </p:cNvSpPr>
              <p:nvPr/>
            </p:nvSpPr>
            <p:spPr bwMode="auto">
              <a:xfrm>
                <a:off x="2781" y="2243"/>
                <a:ext cx="924" cy="210"/>
              </a:xfrm>
              <a:custGeom>
                <a:avLst/>
                <a:gdLst>
                  <a:gd name="T0" fmla="*/ 210 w 1848"/>
                  <a:gd name="T1" fmla="*/ 0 h 419"/>
                  <a:gd name="T2" fmla="*/ 1638 w 1848"/>
                  <a:gd name="T3" fmla="*/ 0 h 419"/>
                  <a:gd name="T4" fmla="*/ 1685 w 1848"/>
                  <a:gd name="T5" fmla="*/ 5 h 419"/>
                  <a:gd name="T6" fmla="*/ 1731 w 1848"/>
                  <a:gd name="T7" fmla="*/ 20 h 419"/>
                  <a:gd name="T8" fmla="*/ 1768 w 1848"/>
                  <a:gd name="T9" fmla="*/ 45 h 419"/>
                  <a:gd name="T10" fmla="*/ 1800 w 1848"/>
                  <a:gd name="T11" fmla="*/ 79 h 419"/>
                  <a:gd name="T12" fmla="*/ 1827 w 1848"/>
                  <a:gd name="T13" fmla="*/ 117 h 419"/>
                  <a:gd name="T14" fmla="*/ 1842 w 1848"/>
                  <a:gd name="T15" fmla="*/ 160 h 419"/>
                  <a:gd name="T16" fmla="*/ 1848 w 1848"/>
                  <a:gd name="T17" fmla="*/ 210 h 419"/>
                  <a:gd name="T18" fmla="*/ 1842 w 1848"/>
                  <a:gd name="T19" fmla="*/ 257 h 419"/>
                  <a:gd name="T20" fmla="*/ 1827 w 1848"/>
                  <a:gd name="T21" fmla="*/ 300 h 419"/>
                  <a:gd name="T22" fmla="*/ 1800 w 1848"/>
                  <a:gd name="T23" fmla="*/ 340 h 419"/>
                  <a:gd name="T24" fmla="*/ 1768 w 1848"/>
                  <a:gd name="T25" fmla="*/ 372 h 419"/>
                  <a:gd name="T26" fmla="*/ 1731 w 1848"/>
                  <a:gd name="T27" fmla="*/ 397 h 419"/>
                  <a:gd name="T28" fmla="*/ 1685 w 1848"/>
                  <a:gd name="T29" fmla="*/ 414 h 419"/>
                  <a:gd name="T30" fmla="*/ 1638 w 1848"/>
                  <a:gd name="T31" fmla="*/ 419 h 419"/>
                  <a:gd name="T32" fmla="*/ 210 w 1848"/>
                  <a:gd name="T33" fmla="*/ 419 h 419"/>
                  <a:gd name="T34" fmla="*/ 160 w 1848"/>
                  <a:gd name="T35" fmla="*/ 414 h 419"/>
                  <a:gd name="T36" fmla="*/ 117 w 1848"/>
                  <a:gd name="T37" fmla="*/ 397 h 419"/>
                  <a:gd name="T38" fmla="*/ 79 w 1848"/>
                  <a:gd name="T39" fmla="*/ 372 h 419"/>
                  <a:gd name="T40" fmla="*/ 45 w 1848"/>
                  <a:gd name="T41" fmla="*/ 340 h 419"/>
                  <a:gd name="T42" fmla="*/ 21 w 1848"/>
                  <a:gd name="T43" fmla="*/ 300 h 419"/>
                  <a:gd name="T44" fmla="*/ 6 w 1848"/>
                  <a:gd name="T45" fmla="*/ 257 h 419"/>
                  <a:gd name="T46" fmla="*/ 0 w 1848"/>
                  <a:gd name="T47" fmla="*/ 210 h 419"/>
                  <a:gd name="T48" fmla="*/ 6 w 1848"/>
                  <a:gd name="T49" fmla="*/ 160 h 419"/>
                  <a:gd name="T50" fmla="*/ 21 w 1848"/>
                  <a:gd name="T51" fmla="*/ 117 h 419"/>
                  <a:gd name="T52" fmla="*/ 45 w 1848"/>
                  <a:gd name="T53" fmla="*/ 79 h 419"/>
                  <a:gd name="T54" fmla="*/ 79 w 1848"/>
                  <a:gd name="T55" fmla="*/ 45 h 419"/>
                  <a:gd name="T56" fmla="*/ 117 w 1848"/>
                  <a:gd name="T57" fmla="*/ 20 h 419"/>
                  <a:gd name="T58" fmla="*/ 160 w 1848"/>
                  <a:gd name="T59" fmla="*/ 5 h 419"/>
                  <a:gd name="T60" fmla="*/ 210 w 1848"/>
                  <a:gd name="T61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48" h="419">
                    <a:moveTo>
                      <a:pt x="210" y="0"/>
                    </a:moveTo>
                    <a:lnTo>
                      <a:pt x="1638" y="0"/>
                    </a:lnTo>
                    <a:lnTo>
                      <a:pt x="1685" y="5"/>
                    </a:lnTo>
                    <a:lnTo>
                      <a:pt x="1731" y="20"/>
                    </a:lnTo>
                    <a:lnTo>
                      <a:pt x="1768" y="45"/>
                    </a:lnTo>
                    <a:lnTo>
                      <a:pt x="1800" y="79"/>
                    </a:lnTo>
                    <a:lnTo>
                      <a:pt x="1827" y="117"/>
                    </a:lnTo>
                    <a:lnTo>
                      <a:pt x="1842" y="160"/>
                    </a:lnTo>
                    <a:lnTo>
                      <a:pt x="1848" y="210"/>
                    </a:lnTo>
                    <a:lnTo>
                      <a:pt x="1842" y="257"/>
                    </a:lnTo>
                    <a:lnTo>
                      <a:pt x="1827" y="300"/>
                    </a:lnTo>
                    <a:lnTo>
                      <a:pt x="1800" y="340"/>
                    </a:lnTo>
                    <a:lnTo>
                      <a:pt x="1768" y="372"/>
                    </a:lnTo>
                    <a:lnTo>
                      <a:pt x="1731" y="397"/>
                    </a:lnTo>
                    <a:lnTo>
                      <a:pt x="1685" y="414"/>
                    </a:lnTo>
                    <a:lnTo>
                      <a:pt x="1638" y="419"/>
                    </a:lnTo>
                    <a:lnTo>
                      <a:pt x="210" y="419"/>
                    </a:lnTo>
                    <a:lnTo>
                      <a:pt x="160" y="414"/>
                    </a:lnTo>
                    <a:lnTo>
                      <a:pt x="117" y="397"/>
                    </a:lnTo>
                    <a:lnTo>
                      <a:pt x="79" y="372"/>
                    </a:lnTo>
                    <a:lnTo>
                      <a:pt x="45" y="340"/>
                    </a:lnTo>
                    <a:lnTo>
                      <a:pt x="21" y="300"/>
                    </a:lnTo>
                    <a:lnTo>
                      <a:pt x="6" y="257"/>
                    </a:lnTo>
                    <a:lnTo>
                      <a:pt x="0" y="210"/>
                    </a:lnTo>
                    <a:lnTo>
                      <a:pt x="6" y="160"/>
                    </a:lnTo>
                    <a:lnTo>
                      <a:pt x="21" y="117"/>
                    </a:lnTo>
                    <a:lnTo>
                      <a:pt x="45" y="79"/>
                    </a:lnTo>
                    <a:lnTo>
                      <a:pt x="79" y="45"/>
                    </a:lnTo>
                    <a:lnTo>
                      <a:pt x="117" y="20"/>
                    </a:lnTo>
                    <a:lnTo>
                      <a:pt x="160" y="5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0"/>
              <p:cNvSpPr>
                <a:spLocks/>
              </p:cNvSpPr>
              <p:nvPr/>
            </p:nvSpPr>
            <p:spPr bwMode="auto">
              <a:xfrm>
                <a:off x="2054" y="1338"/>
                <a:ext cx="635" cy="654"/>
              </a:xfrm>
              <a:custGeom>
                <a:avLst/>
                <a:gdLst>
                  <a:gd name="T0" fmla="*/ 1052 w 1270"/>
                  <a:gd name="T1" fmla="*/ 0 h 1309"/>
                  <a:gd name="T2" fmla="*/ 1094 w 1270"/>
                  <a:gd name="T3" fmla="*/ 2 h 1309"/>
                  <a:gd name="T4" fmla="*/ 1134 w 1270"/>
                  <a:gd name="T5" fmla="*/ 13 h 1309"/>
                  <a:gd name="T6" fmla="*/ 1171 w 1270"/>
                  <a:gd name="T7" fmla="*/ 32 h 1309"/>
                  <a:gd name="T8" fmla="*/ 1205 w 1270"/>
                  <a:gd name="T9" fmla="*/ 57 h 1309"/>
                  <a:gd name="T10" fmla="*/ 1232 w 1270"/>
                  <a:gd name="T11" fmla="*/ 89 h 1309"/>
                  <a:gd name="T12" fmla="*/ 1253 w 1270"/>
                  <a:gd name="T13" fmla="*/ 123 h 1309"/>
                  <a:gd name="T14" fmla="*/ 1264 w 1270"/>
                  <a:gd name="T15" fmla="*/ 161 h 1309"/>
                  <a:gd name="T16" fmla="*/ 1270 w 1270"/>
                  <a:gd name="T17" fmla="*/ 201 h 1309"/>
                  <a:gd name="T18" fmla="*/ 1268 w 1270"/>
                  <a:gd name="T19" fmla="*/ 242 h 1309"/>
                  <a:gd name="T20" fmla="*/ 1258 w 1270"/>
                  <a:gd name="T21" fmla="*/ 282 h 1309"/>
                  <a:gd name="T22" fmla="*/ 1239 w 1270"/>
                  <a:gd name="T23" fmla="*/ 320 h 1309"/>
                  <a:gd name="T24" fmla="*/ 690 w 1270"/>
                  <a:gd name="T25" fmla="*/ 1208 h 1309"/>
                  <a:gd name="T26" fmla="*/ 667 w 1270"/>
                  <a:gd name="T27" fmla="*/ 1241 h 1309"/>
                  <a:gd name="T28" fmla="*/ 637 w 1270"/>
                  <a:gd name="T29" fmla="*/ 1267 h 1309"/>
                  <a:gd name="T30" fmla="*/ 604 w 1270"/>
                  <a:gd name="T31" fmla="*/ 1288 h 1309"/>
                  <a:gd name="T32" fmla="*/ 567 w 1270"/>
                  <a:gd name="T33" fmla="*/ 1301 h 1309"/>
                  <a:gd name="T34" fmla="*/ 527 w 1270"/>
                  <a:gd name="T35" fmla="*/ 1309 h 1309"/>
                  <a:gd name="T36" fmla="*/ 512 w 1270"/>
                  <a:gd name="T37" fmla="*/ 1309 h 1309"/>
                  <a:gd name="T38" fmla="*/ 467 w 1270"/>
                  <a:gd name="T39" fmla="*/ 1303 h 1309"/>
                  <a:gd name="T40" fmla="*/ 425 w 1270"/>
                  <a:gd name="T41" fmla="*/ 1290 h 1309"/>
                  <a:gd name="T42" fmla="*/ 385 w 1270"/>
                  <a:gd name="T43" fmla="*/ 1265 h 1309"/>
                  <a:gd name="T44" fmla="*/ 353 w 1270"/>
                  <a:gd name="T45" fmla="*/ 1235 h 1309"/>
                  <a:gd name="T46" fmla="*/ 47 w 1270"/>
                  <a:gd name="T47" fmla="*/ 872 h 1309"/>
                  <a:gd name="T48" fmla="*/ 23 w 1270"/>
                  <a:gd name="T49" fmla="*/ 838 h 1309"/>
                  <a:gd name="T50" fmla="*/ 7 w 1270"/>
                  <a:gd name="T51" fmla="*/ 800 h 1309"/>
                  <a:gd name="T52" fmla="*/ 0 w 1270"/>
                  <a:gd name="T53" fmla="*/ 760 h 1309"/>
                  <a:gd name="T54" fmla="*/ 0 w 1270"/>
                  <a:gd name="T55" fmla="*/ 719 h 1309"/>
                  <a:gd name="T56" fmla="*/ 6 w 1270"/>
                  <a:gd name="T57" fmla="*/ 679 h 1309"/>
                  <a:gd name="T58" fmla="*/ 21 w 1270"/>
                  <a:gd name="T59" fmla="*/ 643 h 1309"/>
                  <a:gd name="T60" fmla="*/ 43 w 1270"/>
                  <a:gd name="T61" fmla="*/ 607 h 1309"/>
                  <a:gd name="T62" fmla="*/ 72 w 1270"/>
                  <a:gd name="T63" fmla="*/ 577 h 1309"/>
                  <a:gd name="T64" fmla="*/ 108 w 1270"/>
                  <a:gd name="T65" fmla="*/ 552 h 1309"/>
                  <a:gd name="T66" fmla="*/ 145 w 1270"/>
                  <a:gd name="T67" fmla="*/ 537 h 1309"/>
                  <a:gd name="T68" fmla="*/ 185 w 1270"/>
                  <a:gd name="T69" fmla="*/ 530 h 1309"/>
                  <a:gd name="T70" fmla="*/ 225 w 1270"/>
                  <a:gd name="T71" fmla="*/ 528 h 1309"/>
                  <a:gd name="T72" fmla="*/ 264 w 1270"/>
                  <a:gd name="T73" fmla="*/ 535 h 1309"/>
                  <a:gd name="T74" fmla="*/ 302 w 1270"/>
                  <a:gd name="T75" fmla="*/ 550 h 1309"/>
                  <a:gd name="T76" fmla="*/ 336 w 1270"/>
                  <a:gd name="T77" fmla="*/ 573 h 1309"/>
                  <a:gd name="T78" fmla="*/ 366 w 1270"/>
                  <a:gd name="T79" fmla="*/ 602 h 1309"/>
                  <a:gd name="T80" fmla="*/ 485 w 1270"/>
                  <a:gd name="T81" fmla="*/ 743 h 1309"/>
                  <a:gd name="T82" fmla="*/ 884 w 1270"/>
                  <a:gd name="T83" fmla="*/ 100 h 1309"/>
                  <a:gd name="T84" fmla="*/ 909 w 1270"/>
                  <a:gd name="T85" fmla="*/ 66 h 1309"/>
                  <a:gd name="T86" fmla="*/ 941 w 1270"/>
                  <a:gd name="T87" fmla="*/ 40 h 1309"/>
                  <a:gd name="T88" fmla="*/ 975 w 1270"/>
                  <a:gd name="T89" fmla="*/ 19 h 1309"/>
                  <a:gd name="T90" fmla="*/ 1013 w 1270"/>
                  <a:gd name="T91" fmla="*/ 6 h 1309"/>
                  <a:gd name="T92" fmla="*/ 1052 w 1270"/>
                  <a:gd name="T93" fmla="*/ 0 h 1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70" h="1309">
                    <a:moveTo>
                      <a:pt x="1052" y="0"/>
                    </a:moveTo>
                    <a:lnTo>
                      <a:pt x="1094" y="2"/>
                    </a:lnTo>
                    <a:lnTo>
                      <a:pt x="1134" y="13"/>
                    </a:lnTo>
                    <a:lnTo>
                      <a:pt x="1171" y="32"/>
                    </a:lnTo>
                    <a:lnTo>
                      <a:pt x="1205" y="57"/>
                    </a:lnTo>
                    <a:lnTo>
                      <a:pt x="1232" y="89"/>
                    </a:lnTo>
                    <a:lnTo>
                      <a:pt x="1253" y="123"/>
                    </a:lnTo>
                    <a:lnTo>
                      <a:pt x="1264" y="161"/>
                    </a:lnTo>
                    <a:lnTo>
                      <a:pt x="1270" y="201"/>
                    </a:lnTo>
                    <a:lnTo>
                      <a:pt x="1268" y="242"/>
                    </a:lnTo>
                    <a:lnTo>
                      <a:pt x="1258" y="282"/>
                    </a:lnTo>
                    <a:lnTo>
                      <a:pt x="1239" y="320"/>
                    </a:lnTo>
                    <a:lnTo>
                      <a:pt x="690" y="1208"/>
                    </a:lnTo>
                    <a:lnTo>
                      <a:pt x="667" y="1241"/>
                    </a:lnTo>
                    <a:lnTo>
                      <a:pt x="637" y="1267"/>
                    </a:lnTo>
                    <a:lnTo>
                      <a:pt x="604" y="1288"/>
                    </a:lnTo>
                    <a:lnTo>
                      <a:pt x="567" y="1301"/>
                    </a:lnTo>
                    <a:lnTo>
                      <a:pt x="527" y="1309"/>
                    </a:lnTo>
                    <a:lnTo>
                      <a:pt x="512" y="1309"/>
                    </a:lnTo>
                    <a:lnTo>
                      <a:pt x="467" y="1303"/>
                    </a:lnTo>
                    <a:lnTo>
                      <a:pt x="425" y="1290"/>
                    </a:lnTo>
                    <a:lnTo>
                      <a:pt x="385" y="1265"/>
                    </a:lnTo>
                    <a:lnTo>
                      <a:pt x="353" y="1235"/>
                    </a:lnTo>
                    <a:lnTo>
                      <a:pt x="47" y="872"/>
                    </a:lnTo>
                    <a:lnTo>
                      <a:pt x="23" y="838"/>
                    </a:lnTo>
                    <a:lnTo>
                      <a:pt x="7" y="800"/>
                    </a:lnTo>
                    <a:lnTo>
                      <a:pt x="0" y="760"/>
                    </a:lnTo>
                    <a:lnTo>
                      <a:pt x="0" y="719"/>
                    </a:lnTo>
                    <a:lnTo>
                      <a:pt x="6" y="679"/>
                    </a:lnTo>
                    <a:lnTo>
                      <a:pt x="21" y="643"/>
                    </a:lnTo>
                    <a:lnTo>
                      <a:pt x="43" y="607"/>
                    </a:lnTo>
                    <a:lnTo>
                      <a:pt x="72" y="577"/>
                    </a:lnTo>
                    <a:lnTo>
                      <a:pt x="108" y="552"/>
                    </a:lnTo>
                    <a:lnTo>
                      <a:pt x="145" y="537"/>
                    </a:lnTo>
                    <a:lnTo>
                      <a:pt x="185" y="530"/>
                    </a:lnTo>
                    <a:lnTo>
                      <a:pt x="225" y="528"/>
                    </a:lnTo>
                    <a:lnTo>
                      <a:pt x="264" y="535"/>
                    </a:lnTo>
                    <a:lnTo>
                      <a:pt x="302" y="550"/>
                    </a:lnTo>
                    <a:lnTo>
                      <a:pt x="336" y="573"/>
                    </a:lnTo>
                    <a:lnTo>
                      <a:pt x="366" y="602"/>
                    </a:lnTo>
                    <a:lnTo>
                      <a:pt x="485" y="743"/>
                    </a:lnTo>
                    <a:lnTo>
                      <a:pt x="884" y="100"/>
                    </a:lnTo>
                    <a:lnTo>
                      <a:pt x="909" y="66"/>
                    </a:lnTo>
                    <a:lnTo>
                      <a:pt x="941" y="40"/>
                    </a:lnTo>
                    <a:lnTo>
                      <a:pt x="975" y="19"/>
                    </a:lnTo>
                    <a:lnTo>
                      <a:pt x="1013" y="6"/>
                    </a:lnTo>
                    <a:lnTo>
                      <a:pt x="10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41"/>
              <p:cNvSpPr>
                <a:spLocks/>
              </p:cNvSpPr>
              <p:nvPr/>
            </p:nvSpPr>
            <p:spPr bwMode="auto">
              <a:xfrm>
                <a:off x="2185" y="2191"/>
                <a:ext cx="313" cy="314"/>
              </a:xfrm>
              <a:custGeom>
                <a:avLst/>
                <a:gdLst>
                  <a:gd name="T0" fmla="*/ 313 w 627"/>
                  <a:gd name="T1" fmla="*/ 0 h 627"/>
                  <a:gd name="T2" fmla="*/ 368 w 627"/>
                  <a:gd name="T3" fmla="*/ 5 h 627"/>
                  <a:gd name="T4" fmla="*/ 421 w 627"/>
                  <a:gd name="T5" fmla="*/ 19 h 627"/>
                  <a:gd name="T6" fmla="*/ 470 w 627"/>
                  <a:gd name="T7" fmla="*/ 43 h 627"/>
                  <a:gd name="T8" fmla="*/ 515 w 627"/>
                  <a:gd name="T9" fmla="*/ 73 h 627"/>
                  <a:gd name="T10" fmla="*/ 553 w 627"/>
                  <a:gd name="T11" fmla="*/ 111 h 627"/>
                  <a:gd name="T12" fmla="*/ 583 w 627"/>
                  <a:gd name="T13" fmla="*/ 155 h 627"/>
                  <a:gd name="T14" fmla="*/ 606 w 627"/>
                  <a:gd name="T15" fmla="*/ 204 h 627"/>
                  <a:gd name="T16" fmla="*/ 621 w 627"/>
                  <a:gd name="T17" fmla="*/ 257 h 627"/>
                  <a:gd name="T18" fmla="*/ 627 w 627"/>
                  <a:gd name="T19" fmla="*/ 314 h 627"/>
                  <a:gd name="T20" fmla="*/ 621 w 627"/>
                  <a:gd name="T21" fmla="*/ 370 h 627"/>
                  <a:gd name="T22" fmla="*/ 606 w 627"/>
                  <a:gd name="T23" fmla="*/ 423 h 627"/>
                  <a:gd name="T24" fmla="*/ 583 w 627"/>
                  <a:gd name="T25" fmla="*/ 472 h 627"/>
                  <a:gd name="T26" fmla="*/ 553 w 627"/>
                  <a:gd name="T27" fmla="*/ 516 h 627"/>
                  <a:gd name="T28" fmla="*/ 515 w 627"/>
                  <a:gd name="T29" fmla="*/ 554 h 627"/>
                  <a:gd name="T30" fmla="*/ 470 w 627"/>
                  <a:gd name="T31" fmla="*/ 584 h 627"/>
                  <a:gd name="T32" fmla="*/ 421 w 627"/>
                  <a:gd name="T33" fmla="*/ 607 h 627"/>
                  <a:gd name="T34" fmla="*/ 368 w 627"/>
                  <a:gd name="T35" fmla="*/ 622 h 627"/>
                  <a:gd name="T36" fmla="*/ 313 w 627"/>
                  <a:gd name="T37" fmla="*/ 627 h 627"/>
                  <a:gd name="T38" fmla="*/ 257 w 627"/>
                  <a:gd name="T39" fmla="*/ 622 h 627"/>
                  <a:gd name="T40" fmla="*/ 204 w 627"/>
                  <a:gd name="T41" fmla="*/ 607 h 627"/>
                  <a:gd name="T42" fmla="*/ 155 w 627"/>
                  <a:gd name="T43" fmla="*/ 584 h 627"/>
                  <a:gd name="T44" fmla="*/ 111 w 627"/>
                  <a:gd name="T45" fmla="*/ 554 h 627"/>
                  <a:gd name="T46" fmla="*/ 73 w 627"/>
                  <a:gd name="T47" fmla="*/ 516 h 627"/>
                  <a:gd name="T48" fmla="*/ 41 w 627"/>
                  <a:gd name="T49" fmla="*/ 472 h 627"/>
                  <a:gd name="T50" fmla="*/ 19 w 627"/>
                  <a:gd name="T51" fmla="*/ 423 h 627"/>
                  <a:gd name="T52" fmla="*/ 3 w 627"/>
                  <a:gd name="T53" fmla="*/ 370 h 627"/>
                  <a:gd name="T54" fmla="*/ 0 w 627"/>
                  <a:gd name="T55" fmla="*/ 314 h 627"/>
                  <a:gd name="T56" fmla="*/ 3 w 627"/>
                  <a:gd name="T57" fmla="*/ 257 h 627"/>
                  <a:gd name="T58" fmla="*/ 19 w 627"/>
                  <a:gd name="T59" fmla="*/ 204 h 627"/>
                  <a:gd name="T60" fmla="*/ 41 w 627"/>
                  <a:gd name="T61" fmla="*/ 155 h 627"/>
                  <a:gd name="T62" fmla="*/ 73 w 627"/>
                  <a:gd name="T63" fmla="*/ 111 h 627"/>
                  <a:gd name="T64" fmla="*/ 111 w 627"/>
                  <a:gd name="T65" fmla="*/ 73 h 627"/>
                  <a:gd name="T66" fmla="*/ 155 w 627"/>
                  <a:gd name="T67" fmla="*/ 43 h 627"/>
                  <a:gd name="T68" fmla="*/ 204 w 627"/>
                  <a:gd name="T69" fmla="*/ 19 h 627"/>
                  <a:gd name="T70" fmla="*/ 257 w 627"/>
                  <a:gd name="T71" fmla="*/ 5 h 627"/>
                  <a:gd name="T72" fmla="*/ 313 w 627"/>
                  <a:gd name="T73" fmla="*/ 0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7" h="627">
                    <a:moveTo>
                      <a:pt x="313" y="0"/>
                    </a:moveTo>
                    <a:lnTo>
                      <a:pt x="368" y="5"/>
                    </a:lnTo>
                    <a:lnTo>
                      <a:pt x="421" y="19"/>
                    </a:lnTo>
                    <a:lnTo>
                      <a:pt x="470" y="43"/>
                    </a:lnTo>
                    <a:lnTo>
                      <a:pt x="515" y="73"/>
                    </a:lnTo>
                    <a:lnTo>
                      <a:pt x="553" y="111"/>
                    </a:lnTo>
                    <a:lnTo>
                      <a:pt x="583" y="155"/>
                    </a:lnTo>
                    <a:lnTo>
                      <a:pt x="606" y="204"/>
                    </a:lnTo>
                    <a:lnTo>
                      <a:pt x="621" y="257"/>
                    </a:lnTo>
                    <a:lnTo>
                      <a:pt x="627" y="314"/>
                    </a:lnTo>
                    <a:lnTo>
                      <a:pt x="621" y="370"/>
                    </a:lnTo>
                    <a:lnTo>
                      <a:pt x="606" y="423"/>
                    </a:lnTo>
                    <a:lnTo>
                      <a:pt x="583" y="472"/>
                    </a:lnTo>
                    <a:lnTo>
                      <a:pt x="553" y="516"/>
                    </a:lnTo>
                    <a:lnTo>
                      <a:pt x="515" y="554"/>
                    </a:lnTo>
                    <a:lnTo>
                      <a:pt x="470" y="584"/>
                    </a:lnTo>
                    <a:lnTo>
                      <a:pt x="421" y="607"/>
                    </a:lnTo>
                    <a:lnTo>
                      <a:pt x="368" y="622"/>
                    </a:lnTo>
                    <a:lnTo>
                      <a:pt x="313" y="627"/>
                    </a:lnTo>
                    <a:lnTo>
                      <a:pt x="257" y="622"/>
                    </a:lnTo>
                    <a:lnTo>
                      <a:pt x="204" y="607"/>
                    </a:lnTo>
                    <a:lnTo>
                      <a:pt x="155" y="584"/>
                    </a:lnTo>
                    <a:lnTo>
                      <a:pt x="111" y="554"/>
                    </a:lnTo>
                    <a:lnTo>
                      <a:pt x="73" y="516"/>
                    </a:lnTo>
                    <a:lnTo>
                      <a:pt x="41" y="472"/>
                    </a:lnTo>
                    <a:lnTo>
                      <a:pt x="19" y="423"/>
                    </a:lnTo>
                    <a:lnTo>
                      <a:pt x="3" y="370"/>
                    </a:lnTo>
                    <a:lnTo>
                      <a:pt x="0" y="314"/>
                    </a:lnTo>
                    <a:lnTo>
                      <a:pt x="3" y="257"/>
                    </a:lnTo>
                    <a:lnTo>
                      <a:pt x="19" y="204"/>
                    </a:lnTo>
                    <a:lnTo>
                      <a:pt x="41" y="155"/>
                    </a:lnTo>
                    <a:lnTo>
                      <a:pt x="73" y="111"/>
                    </a:lnTo>
                    <a:lnTo>
                      <a:pt x="111" y="73"/>
                    </a:lnTo>
                    <a:lnTo>
                      <a:pt x="155" y="43"/>
                    </a:lnTo>
                    <a:lnTo>
                      <a:pt x="204" y="19"/>
                    </a:lnTo>
                    <a:lnTo>
                      <a:pt x="257" y="5"/>
                    </a:lnTo>
                    <a:lnTo>
                      <a:pt x="3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42"/>
              <p:cNvSpPr>
                <a:spLocks/>
              </p:cNvSpPr>
              <p:nvPr/>
            </p:nvSpPr>
            <p:spPr bwMode="auto">
              <a:xfrm>
                <a:off x="2781" y="2871"/>
                <a:ext cx="924" cy="210"/>
              </a:xfrm>
              <a:custGeom>
                <a:avLst/>
                <a:gdLst>
                  <a:gd name="T0" fmla="*/ 210 w 1848"/>
                  <a:gd name="T1" fmla="*/ 0 h 420"/>
                  <a:gd name="T2" fmla="*/ 1638 w 1848"/>
                  <a:gd name="T3" fmla="*/ 0 h 420"/>
                  <a:gd name="T4" fmla="*/ 1685 w 1848"/>
                  <a:gd name="T5" fmla="*/ 6 h 420"/>
                  <a:gd name="T6" fmla="*/ 1731 w 1848"/>
                  <a:gd name="T7" fmla="*/ 21 h 420"/>
                  <a:gd name="T8" fmla="*/ 1768 w 1848"/>
                  <a:gd name="T9" fmla="*/ 48 h 420"/>
                  <a:gd name="T10" fmla="*/ 1800 w 1848"/>
                  <a:gd name="T11" fmla="*/ 80 h 420"/>
                  <a:gd name="T12" fmla="*/ 1827 w 1848"/>
                  <a:gd name="T13" fmla="*/ 117 h 420"/>
                  <a:gd name="T14" fmla="*/ 1842 w 1848"/>
                  <a:gd name="T15" fmla="*/ 163 h 420"/>
                  <a:gd name="T16" fmla="*/ 1848 w 1848"/>
                  <a:gd name="T17" fmla="*/ 210 h 420"/>
                  <a:gd name="T18" fmla="*/ 1842 w 1848"/>
                  <a:gd name="T19" fmla="*/ 257 h 420"/>
                  <a:gd name="T20" fmla="*/ 1827 w 1848"/>
                  <a:gd name="T21" fmla="*/ 303 h 420"/>
                  <a:gd name="T22" fmla="*/ 1800 w 1848"/>
                  <a:gd name="T23" fmla="*/ 341 h 420"/>
                  <a:gd name="T24" fmla="*/ 1768 w 1848"/>
                  <a:gd name="T25" fmla="*/ 373 h 420"/>
                  <a:gd name="T26" fmla="*/ 1731 w 1848"/>
                  <a:gd name="T27" fmla="*/ 397 h 420"/>
                  <a:gd name="T28" fmla="*/ 1685 w 1848"/>
                  <a:gd name="T29" fmla="*/ 414 h 420"/>
                  <a:gd name="T30" fmla="*/ 1638 w 1848"/>
                  <a:gd name="T31" fmla="*/ 420 h 420"/>
                  <a:gd name="T32" fmla="*/ 210 w 1848"/>
                  <a:gd name="T33" fmla="*/ 420 h 420"/>
                  <a:gd name="T34" fmla="*/ 160 w 1848"/>
                  <a:gd name="T35" fmla="*/ 414 h 420"/>
                  <a:gd name="T36" fmla="*/ 117 w 1848"/>
                  <a:gd name="T37" fmla="*/ 397 h 420"/>
                  <a:gd name="T38" fmla="*/ 79 w 1848"/>
                  <a:gd name="T39" fmla="*/ 373 h 420"/>
                  <a:gd name="T40" fmla="*/ 45 w 1848"/>
                  <a:gd name="T41" fmla="*/ 341 h 420"/>
                  <a:gd name="T42" fmla="*/ 21 w 1848"/>
                  <a:gd name="T43" fmla="*/ 303 h 420"/>
                  <a:gd name="T44" fmla="*/ 6 w 1848"/>
                  <a:gd name="T45" fmla="*/ 257 h 420"/>
                  <a:gd name="T46" fmla="*/ 0 w 1848"/>
                  <a:gd name="T47" fmla="*/ 210 h 420"/>
                  <a:gd name="T48" fmla="*/ 6 w 1848"/>
                  <a:gd name="T49" fmla="*/ 163 h 420"/>
                  <a:gd name="T50" fmla="*/ 21 w 1848"/>
                  <a:gd name="T51" fmla="*/ 117 h 420"/>
                  <a:gd name="T52" fmla="*/ 45 w 1848"/>
                  <a:gd name="T53" fmla="*/ 80 h 420"/>
                  <a:gd name="T54" fmla="*/ 79 w 1848"/>
                  <a:gd name="T55" fmla="*/ 48 h 420"/>
                  <a:gd name="T56" fmla="*/ 117 w 1848"/>
                  <a:gd name="T57" fmla="*/ 21 h 420"/>
                  <a:gd name="T58" fmla="*/ 160 w 1848"/>
                  <a:gd name="T59" fmla="*/ 6 h 420"/>
                  <a:gd name="T60" fmla="*/ 210 w 1848"/>
                  <a:gd name="T6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48" h="420">
                    <a:moveTo>
                      <a:pt x="210" y="0"/>
                    </a:moveTo>
                    <a:lnTo>
                      <a:pt x="1638" y="0"/>
                    </a:lnTo>
                    <a:lnTo>
                      <a:pt x="1685" y="6"/>
                    </a:lnTo>
                    <a:lnTo>
                      <a:pt x="1731" y="21"/>
                    </a:lnTo>
                    <a:lnTo>
                      <a:pt x="1768" y="48"/>
                    </a:lnTo>
                    <a:lnTo>
                      <a:pt x="1800" y="80"/>
                    </a:lnTo>
                    <a:lnTo>
                      <a:pt x="1827" y="117"/>
                    </a:lnTo>
                    <a:lnTo>
                      <a:pt x="1842" y="163"/>
                    </a:lnTo>
                    <a:lnTo>
                      <a:pt x="1848" y="210"/>
                    </a:lnTo>
                    <a:lnTo>
                      <a:pt x="1842" y="257"/>
                    </a:lnTo>
                    <a:lnTo>
                      <a:pt x="1827" y="303"/>
                    </a:lnTo>
                    <a:lnTo>
                      <a:pt x="1800" y="341"/>
                    </a:lnTo>
                    <a:lnTo>
                      <a:pt x="1768" y="373"/>
                    </a:lnTo>
                    <a:lnTo>
                      <a:pt x="1731" y="397"/>
                    </a:lnTo>
                    <a:lnTo>
                      <a:pt x="1685" y="414"/>
                    </a:lnTo>
                    <a:lnTo>
                      <a:pt x="1638" y="420"/>
                    </a:lnTo>
                    <a:lnTo>
                      <a:pt x="210" y="420"/>
                    </a:lnTo>
                    <a:lnTo>
                      <a:pt x="160" y="414"/>
                    </a:lnTo>
                    <a:lnTo>
                      <a:pt x="117" y="397"/>
                    </a:lnTo>
                    <a:lnTo>
                      <a:pt x="79" y="373"/>
                    </a:lnTo>
                    <a:lnTo>
                      <a:pt x="45" y="341"/>
                    </a:lnTo>
                    <a:lnTo>
                      <a:pt x="21" y="303"/>
                    </a:lnTo>
                    <a:lnTo>
                      <a:pt x="6" y="257"/>
                    </a:lnTo>
                    <a:lnTo>
                      <a:pt x="0" y="210"/>
                    </a:lnTo>
                    <a:lnTo>
                      <a:pt x="6" y="163"/>
                    </a:lnTo>
                    <a:lnTo>
                      <a:pt x="21" y="117"/>
                    </a:lnTo>
                    <a:lnTo>
                      <a:pt x="45" y="80"/>
                    </a:lnTo>
                    <a:lnTo>
                      <a:pt x="79" y="48"/>
                    </a:lnTo>
                    <a:lnTo>
                      <a:pt x="117" y="21"/>
                    </a:lnTo>
                    <a:lnTo>
                      <a:pt x="160" y="6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43"/>
              <p:cNvSpPr>
                <a:spLocks/>
              </p:cNvSpPr>
              <p:nvPr/>
            </p:nvSpPr>
            <p:spPr bwMode="auto">
              <a:xfrm>
                <a:off x="2185" y="2819"/>
                <a:ext cx="313" cy="314"/>
              </a:xfrm>
              <a:custGeom>
                <a:avLst/>
                <a:gdLst>
                  <a:gd name="T0" fmla="*/ 313 w 627"/>
                  <a:gd name="T1" fmla="*/ 0 h 628"/>
                  <a:gd name="T2" fmla="*/ 368 w 627"/>
                  <a:gd name="T3" fmla="*/ 6 h 628"/>
                  <a:gd name="T4" fmla="*/ 421 w 627"/>
                  <a:gd name="T5" fmla="*/ 19 h 628"/>
                  <a:gd name="T6" fmla="*/ 470 w 627"/>
                  <a:gd name="T7" fmla="*/ 44 h 628"/>
                  <a:gd name="T8" fmla="*/ 515 w 627"/>
                  <a:gd name="T9" fmla="*/ 74 h 628"/>
                  <a:gd name="T10" fmla="*/ 553 w 627"/>
                  <a:gd name="T11" fmla="*/ 112 h 628"/>
                  <a:gd name="T12" fmla="*/ 583 w 627"/>
                  <a:gd name="T13" fmla="*/ 155 h 628"/>
                  <a:gd name="T14" fmla="*/ 606 w 627"/>
                  <a:gd name="T15" fmla="*/ 204 h 628"/>
                  <a:gd name="T16" fmla="*/ 621 w 627"/>
                  <a:gd name="T17" fmla="*/ 257 h 628"/>
                  <a:gd name="T18" fmla="*/ 627 w 627"/>
                  <a:gd name="T19" fmla="*/ 314 h 628"/>
                  <a:gd name="T20" fmla="*/ 621 w 627"/>
                  <a:gd name="T21" fmla="*/ 371 h 628"/>
                  <a:gd name="T22" fmla="*/ 606 w 627"/>
                  <a:gd name="T23" fmla="*/ 424 h 628"/>
                  <a:gd name="T24" fmla="*/ 583 w 627"/>
                  <a:gd name="T25" fmla="*/ 473 h 628"/>
                  <a:gd name="T26" fmla="*/ 553 w 627"/>
                  <a:gd name="T27" fmla="*/ 516 h 628"/>
                  <a:gd name="T28" fmla="*/ 515 w 627"/>
                  <a:gd name="T29" fmla="*/ 554 h 628"/>
                  <a:gd name="T30" fmla="*/ 470 w 627"/>
                  <a:gd name="T31" fmla="*/ 585 h 628"/>
                  <a:gd name="T32" fmla="*/ 421 w 627"/>
                  <a:gd name="T33" fmla="*/ 609 h 628"/>
                  <a:gd name="T34" fmla="*/ 368 w 627"/>
                  <a:gd name="T35" fmla="*/ 622 h 628"/>
                  <a:gd name="T36" fmla="*/ 313 w 627"/>
                  <a:gd name="T37" fmla="*/ 628 h 628"/>
                  <a:gd name="T38" fmla="*/ 257 w 627"/>
                  <a:gd name="T39" fmla="*/ 622 h 628"/>
                  <a:gd name="T40" fmla="*/ 204 w 627"/>
                  <a:gd name="T41" fmla="*/ 609 h 628"/>
                  <a:gd name="T42" fmla="*/ 155 w 627"/>
                  <a:gd name="T43" fmla="*/ 585 h 628"/>
                  <a:gd name="T44" fmla="*/ 111 w 627"/>
                  <a:gd name="T45" fmla="*/ 554 h 628"/>
                  <a:gd name="T46" fmla="*/ 73 w 627"/>
                  <a:gd name="T47" fmla="*/ 516 h 628"/>
                  <a:gd name="T48" fmla="*/ 41 w 627"/>
                  <a:gd name="T49" fmla="*/ 473 h 628"/>
                  <a:gd name="T50" fmla="*/ 19 w 627"/>
                  <a:gd name="T51" fmla="*/ 424 h 628"/>
                  <a:gd name="T52" fmla="*/ 3 w 627"/>
                  <a:gd name="T53" fmla="*/ 371 h 628"/>
                  <a:gd name="T54" fmla="*/ 0 w 627"/>
                  <a:gd name="T55" fmla="*/ 314 h 628"/>
                  <a:gd name="T56" fmla="*/ 3 w 627"/>
                  <a:gd name="T57" fmla="*/ 257 h 628"/>
                  <a:gd name="T58" fmla="*/ 19 w 627"/>
                  <a:gd name="T59" fmla="*/ 204 h 628"/>
                  <a:gd name="T60" fmla="*/ 41 w 627"/>
                  <a:gd name="T61" fmla="*/ 155 h 628"/>
                  <a:gd name="T62" fmla="*/ 73 w 627"/>
                  <a:gd name="T63" fmla="*/ 112 h 628"/>
                  <a:gd name="T64" fmla="*/ 111 w 627"/>
                  <a:gd name="T65" fmla="*/ 74 h 628"/>
                  <a:gd name="T66" fmla="*/ 155 w 627"/>
                  <a:gd name="T67" fmla="*/ 44 h 628"/>
                  <a:gd name="T68" fmla="*/ 204 w 627"/>
                  <a:gd name="T69" fmla="*/ 19 h 628"/>
                  <a:gd name="T70" fmla="*/ 257 w 627"/>
                  <a:gd name="T71" fmla="*/ 6 h 628"/>
                  <a:gd name="T72" fmla="*/ 313 w 627"/>
                  <a:gd name="T73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7" h="628">
                    <a:moveTo>
                      <a:pt x="313" y="0"/>
                    </a:moveTo>
                    <a:lnTo>
                      <a:pt x="368" y="6"/>
                    </a:lnTo>
                    <a:lnTo>
                      <a:pt x="421" y="19"/>
                    </a:lnTo>
                    <a:lnTo>
                      <a:pt x="470" y="44"/>
                    </a:lnTo>
                    <a:lnTo>
                      <a:pt x="515" y="74"/>
                    </a:lnTo>
                    <a:lnTo>
                      <a:pt x="553" y="112"/>
                    </a:lnTo>
                    <a:lnTo>
                      <a:pt x="583" y="155"/>
                    </a:lnTo>
                    <a:lnTo>
                      <a:pt x="606" y="204"/>
                    </a:lnTo>
                    <a:lnTo>
                      <a:pt x="621" y="257"/>
                    </a:lnTo>
                    <a:lnTo>
                      <a:pt x="627" y="314"/>
                    </a:lnTo>
                    <a:lnTo>
                      <a:pt x="621" y="371"/>
                    </a:lnTo>
                    <a:lnTo>
                      <a:pt x="606" y="424"/>
                    </a:lnTo>
                    <a:lnTo>
                      <a:pt x="583" y="473"/>
                    </a:lnTo>
                    <a:lnTo>
                      <a:pt x="553" y="516"/>
                    </a:lnTo>
                    <a:lnTo>
                      <a:pt x="515" y="554"/>
                    </a:lnTo>
                    <a:lnTo>
                      <a:pt x="470" y="585"/>
                    </a:lnTo>
                    <a:lnTo>
                      <a:pt x="421" y="609"/>
                    </a:lnTo>
                    <a:lnTo>
                      <a:pt x="368" y="622"/>
                    </a:lnTo>
                    <a:lnTo>
                      <a:pt x="313" y="628"/>
                    </a:lnTo>
                    <a:lnTo>
                      <a:pt x="257" y="622"/>
                    </a:lnTo>
                    <a:lnTo>
                      <a:pt x="204" y="609"/>
                    </a:lnTo>
                    <a:lnTo>
                      <a:pt x="155" y="585"/>
                    </a:lnTo>
                    <a:lnTo>
                      <a:pt x="111" y="554"/>
                    </a:lnTo>
                    <a:lnTo>
                      <a:pt x="73" y="516"/>
                    </a:lnTo>
                    <a:lnTo>
                      <a:pt x="41" y="473"/>
                    </a:lnTo>
                    <a:lnTo>
                      <a:pt x="19" y="424"/>
                    </a:lnTo>
                    <a:lnTo>
                      <a:pt x="3" y="371"/>
                    </a:lnTo>
                    <a:lnTo>
                      <a:pt x="0" y="314"/>
                    </a:lnTo>
                    <a:lnTo>
                      <a:pt x="3" y="257"/>
                    </a:lnTo>
                    <a:lnTo>
                      <a:pt x="19" y="204"/>
                    </a:lnTo>
                    <a:lnTo>
                      <a:pt x="41" y="155"/>
                    </a:lnTo>
                    <a:lnTo>
                      <a:pt x="73" y="112"/>
                    </a:lnTo>
                    <a:lnTo>
                      <a:pt x="111" y="74"/>
                    </a:lnTo>
                    <a:lnTo>
                      <a:pt x="155" y="44"/>
                    </a:lnTo>
                    <a:lnTo>
                      <a:pt x="204" y="19"/>
                    </a:lnTo>
                    <a:lnTo>
                      <a:pt x="257" y="6"/>
                    </a:lnTo>
                    <a:lnTo>
                      <a:pt x="3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44"/>
              <p:cNvSpPr>
                <a:spLocks/>
              </p:cNvSpPr>
              <p:nvPr/>
            </p:nvSpPr>
            <p:spPr bwMode="auto">
              <a:xfrm>
                <a:off x="2363" y="623"/>
                <a:ext cx="1032" cy="484"/>
              </a:xfrm>
              <a:custGeom>
                <a:avLst/>
                <a:gdLst>
                  <a:gd name="T0" fmla="*/ 291 w 2063"/>
                  <a:gd name="T1" fmla="*/ 0 h 968"/>
                  <a:gd name="T2" fmla="*/ 1772 w 2063"/>
                  <a:gd name="T3" fmla="*/ 0 h 968"/>
                  <a:gd name="T4" fmla="*/ 1804 w 2063"/>
                  <a:gd name="T5" fmla="*/ 3 h 968"/>
                  <a:gd name="T6" fmla="*/ 1834 w 2063"/>
                  <a:gd name="T7" fmla="*/ 15 h 968"/>
                  <a:gd name="T8" fmla="*/ 1861 w 2063"/>
                  <a:gd name="T9" fmla="*/ 32 h 968"/>
                  <a:gd name="T10" fmla="*/ 1883 w 2063"/>
                  <a:gd name="T11" fmla="*/ 55 h 968"/>
                  <a:gd name="T12" fmla="*/ 1900 w 2063"/>
                  <a:gd name="T13" fmla="*/ 81 h 968"/>
                  <a:gd name="T14" fmla="*/ 1912 w 2063"/>
                  <a:gd name="T15" fmla="*/ 113 h 968"/>
                  <a:gd name="T16" fmla="*/ 2059 w 2063"/>
                  <a:gd name="T17" fmla="*/ 794 h 968"/>
                  <a:gd name="T18" fmla="*/ 2063 w 2063"/>
                  <a:gd name="T19" fmla="*/ 824 h 968"/>
                  <a:gd name="T20" fmla="*/ 2059 w 2063"/>
                  <a:gd name="T21" fmla="*/ 856 h 968"/>
                  <a:gd name="T22" fmla="*/ 2048 w 2063"/>
                  <a:gd name="T23" fmla="*/ 887 h 968"/>
                  <a:gd name="T24" fmla="*/ 2031 w 2063"/>
                  <a:gd name="T25" fmla="*/ 913 h 968"/>
                  <a:gd name="T26" fmla="*/ 2008 w 2063"/>
                  <a:gd name="T27" fmla="*/ 936 h 968"/>
                  <a:gd name="T28" fmla="*/ 1980 w 2063"/>
                  <a:gd name="T29" fmla="*/ 953 h 968"/>
                  <a:gd name="T30" fmla="*/ 1950 w 2063"/>
                  <a:gd name="T31" fmla="*/ 964 h 968"/>
                  <a:gd name="T32" fmla="*/ 1917 w 2063"/>
                  <a:gd name="T33" fmla="*/ 968 h 968"/>
                  <a:gd name="T34" fmla="*/ 143 w 2063"/>
                  <a:gd name="T35" fmla="*/ 968 h 968"/>
                  <a:gd name="T36" fmla="*/ 113 w 2063"/>
                  <a:gd name="T37" fmla="*/ 964 h 968"/>
                  <a:gd name="T38" fmla="*/ 83 w 2063"/>
                  <a:gd name="T39" fmla="*/ 953 h 968"/>
                  <a:gd name="T40" fmla="*/ 55 w 2063"/>
                  <a:gd name="T41" fmla="*/ 936 h 968"/>
                  <a:gd name="T42" fmla="*/ 32 w 2063"/>
                  <a:gd name="T43" fmla="*/ 913 h 968"/>
                  <a:gd name="T44" fmla="*/ 15 w 2063"/>
                  <a:gd name="T45" fmla="*/ 887 h 968"/>
                  <a:gd name="T46" fmla="*/ 5 w 2063"/>
                  <a:gd name="T47" fmla="*/ 856 h 968"/>
                  <a:gd name="T48" fmla="*/ 0 w 2063"/>
                  <a:gd name="T49" fmla="*/ 824 h 968"/>
                  <a:gd name="T50" fmla="*/ 3 w 2063"/>
                  <a:gd name="T51" fmla="*/ 794 h 968"/>
                  <a:gd name="T52" fmla="*/ 151 w 2063"/>
                  <a:gd name="T53" fmla="*/ 113 h 968"/>
                  <a:gd name="T54" fmla="*/ 162 w 2063"/>
                  <a:gd name="T55" fmla="*/ 81 h 968"/>
                  <a:gd name="T56" fmla="*/ 179 w 2063"/>
                  <a:gd name="T57" fmla="*/ 55 h 968"/>
                  <a:gd name="T58" fmla="*/ 202 w 2063"/>
                  <a:gd name="T59" fmla="*/ 32 h 968"/>
                  <a:gd name="T60" fmla="*/ 228 w 2063"/>
                  <a:gd name="T61" fmla="*/ 15 h 968"/>
                  <a:gd name="T62" fmla="*/ 259 w 2063"/>
                  <a:gd name="T63" fmla="*/ 3 h 968"/>
                  <a:gd name="T64" fmla="*/ 291 w 2063"/>
                  <a:gd name="T65" fmla="*/ 0 h 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63" h="968">
                    <a:moveTo>
                      <a:pt x="291" y="0"/>
                    </a:moveTo>
                    <a:lnTo>
                      <a:pt x="1772" y="0"/>
                    </a:lnTo>
                    <a:lnTo>
                      <a:pt x="1804" y="3"/>
                    </a:lnTo>
                    <a:lnTo>
                      <a:pt x="1834" y="15"/>
                    </a:lnTo>
                    <a:lnTo>
                      <a:pt x="1861" y="32"/>
                    </a:lnTo>
                    <a:lnTo>
                      <a:pt x="1883" y="55"/>
                    </a:lnTo>
                    <a:lnTo>
                      <a:pt x="1900" y="81"/>
                    </a:lnTo>
                    <a:lnTo>
                      <a:pt x="1912" y="113"/>
                    </a:lnTo>
                    <a:lnTo>
                      <a:pt x="2059" y="794"/>
                    </a:lnTo>
                    <a:lnTo>
                      <a:pt x="2063" y="824"/>
                    </a:lnTo>
                    <a:lnTo>
                      <a:pt x="2059" y="856"/>
                    </a:lnTo>
                    <a:lnTo>
                      <a:pt x="2048" y="887"/>
                    </a:lnTo>
                    <a:lnTo>
                      <a:pt x="2031" y="913"/>
                    </a:lnTo>
                    <a:lnTo>
                      <a:pt x="2008" y="936"/>
                    </a:lnTo>
                    <a:lnTo>
                      <a:pt x="1980" y="953"/>
                    </a:lnTo>
                    <a:lnTo>
                      <a:pt x="1950" y="964"/>
                    </a:lnTo>
                    <a:lnTo>
                      <a:pt x="1917" y="968"/>
                    </a:lnTo>
                    <a:lnTo>
                      <a:pt x="143" y="968"/>
                    </a:lnTo>
                    <a:lnTo>
                      <a:pt x="113" y="964"/>
                    </a:lnTo>
                    <a:lnTo>
                      <a:pt x="83" y="953"/>
                    </a:lnTo>
                    <a:lnTo>
                      <a:pt x="55" y="936"/>
                    </a:lnTo>
                    <a:lnTo>
                      <a:pt x="32" y="913"/>
                    </a:lnTo>
                    <a:lnTo>
                      <a:pt x="15" y="887"/>
                    </a:lnTo>
                    <a:lnTo>
                      <a:pt x="5" y="856"/>
                    </a:lnTo>
                    <a:lnTo>
                      <a:pt x="0" y="824"/>
                    </a:lnTo>
                    <a:lnTo>
                      <a:pt x="3" y="794"/>
                    </a:lnTo>
                    <a:lnTo>
                      <a:pt x="151" y="113"/>
                    </a:lnTo>
                    <a:lnTo>
                      <a:pt x="162" y="81"/>
                    </a:lnTo>
                    <a:lnTo>
                      <a:pt x="179" y="55"/>
                    </a:lnTo>
                    <a:lnTo>
                      <a:pt x="202" y="32"/>
                    </a:lnTo>
                    <a:lnTo>
                      <a:pt x="228" y="15"/>
                    </a:lnTo>
                    <a:lnTo>
                      <a:pt x="259" y="3"/>
                    </a:lnTo>
                    <a:lnTo>
                      <a:pt x="2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1" name="Rectangle 50"/>
          <p:cNvSpPr/>
          <p:nvPr/>
        </p:nvSpPr>
        <p:spPr>
          <a:xfrm>
            <a:off x="1172796" y="4264128"/>
            <a:ext cx="1991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20 names and phone numbers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734040" y="4264128"/>
            <a:ext cx="20903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In a home, coffee shop, wherever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883729" y="4264128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Fully charged cell phone </a:t>
            </a:r>
            <a:b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</a:b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(bring chargers)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861350" y="4264128"/>
            <a:ext cx="23396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Schedule options, know what you can book into – </a:t>
            </a:r>
            <a:b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</a:b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2 on 1, HBP, </a:t>
            </a:r>
            <a:b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</a:b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UBP, Webinar </a:t>
            </a:r>
          </a:p>
        </p:txBody>
      </p:sp>
    </p:spTree>
    <p:extLst>
      <p:ext uri="{BB962C8B-B14F-4D97-AF65-F5344CB8AC3E}">
        <p14:creationId xmlns:p14="http://schemas.microsoft.com/office/powerpoint/2010/main" val="58067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24680" y="980522"/>
            <a:ext cx="7142995" cy="830997"/>
          </a:xfrm>
          <a:prstGeom prst="rect">
            <a:avLst/>
          </a:prstGeom>
        </p:spPr>
        <p:txBody>
          <a:bodyPr wrap="square" lIns="91432" tIns="45717" rIns="91432" bIns="45717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all" spc="0" normalizeH="0" baseline="0" noProof="0" dirty="0">
                <a:ln w="3175">
                  <a:noFill/>
                </a:ln>
                <a:solidFill>
                  <a:srgbClr val="00A9F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The Calls</a:t>
            </a:r>
            <a:endParaRPr kumimoji="0" lang="en-US" sz="4800" b="0" i="0" u="none" strike="noStrike" kern="1200" cap="all" spc="0" normalizeH="0" baseline="0" noProof="0" dirty="0">
              <a:ln w="3175">
                <a:noFill/>
              </a:ln>
              <a:solidFill>
                <a:srgbClr val="00A9F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221256" y="2121879"/>
            <a:ext cx="4752814" cy="3875798"/>
            <a:chOff x="1224745" y="2121879"/>
            <a:chExt cx="4751576" cy="3875798"/>
          </a:xfrm>
        </p:grpSpPr>
        <p:grpSp>
          <p:nvGrpSpPr>
            <p:cNvPr id="11" name="Group 10"/>
            <p:cNvGrpSpPr/>
            <p:nvPr/>
          </p:nvGrpSpPr>
          <p:grpSpPr>
            <a:xfrm>
              <a:off x="1224745" y="4418186"/>
              <a:ext cx="4751576" cy="1579491"/>
              <a:chOff x="1225062" y="4418184"/>
              <a:chExt cx="4752813" cy="1579491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225062" y="4418184"/>
                <a:ext cx="4752813" cy="157949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 w="3175"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Each team member MUST make calls</a:t>
                </a:r>
                <a:endParaRPr kumimoji="0" lang="en-US" sz="28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063" y="4418184"/>
                <a:ext cx="4752812" cy="458303"/>
              </a:xfrm>
              <a:prstGeom prst="rect">
                <a:avLst/>
              </a:prstGeom>
            </p:spPr>
          </p:pic>
        </p:grpSp>
        <p:pic>
          <p:nvPicPr>
            <p:cNvPr id="4098" name="Picture 2" descr="T:\Field Training\Field Training\North America\NA_ENGLISH\B5 update\images\shutterstock_255102637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745" y="2121879"/>
              <a:ext cx="4751575" cy="2296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1216218" y="2112260"/>
            <a:ext cx="4752814" cy="3885417"/>
            <a:chOff x="1215901" y="2112260"/>
            <a:chExt cx="4751576" cy="3885417"/>
          </a:xfrm>
        </p:grpSpPr>
        <p:grpSp>
          <p:nvGrpSpPr>
            <p:cNvPr id="10" name="Group 9"/>
            <p:cNvGrpSpPr/>
            <p:nvPr/>
          </p:nvGrpSpPr>
          <p:grpSpPr>
            <a:xfrm>
              <a:off x="1215901" y="4418186"/>
              <a:ext cx="4751576" cy="1579491"/>
              <a:chOff x="6214126" y="4418184"/>
              <a:chExt cx="4752813" cy="157949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214126" y="4418184"/>
                <a:ext cx="4752813" cy="1579491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 w="3175"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Start with the most experienced team member making calls</a:t>
                </a:r>
                <a:endParaRPr kumimoji="0" lang="en-US" sz="28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4127" y="4418184"/>
                <a:ext cx="4752812" cy="458303"/>
              </a:xfrm>
              <a:prstGeom prst="rect">
                <a:avLst/>
              </a:prstGeom>
            </p:spPr>
          </p:pic>
        </p:grpSp>
        <p:pic>
          <p:nvPicPr>
            <p:cNvPr id="4101" name="Picture 5" descr="T:\Field Training\Field Training\North America\NA_ENGLISH\B5 update\images\2.shutterstock_179699009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224503" y="2112260"/>
              <a:ext cx="4742971" cy="2305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525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8193" y="302610"/>
            <a:ext cx="1096437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Call Workshops are a Great Way to </a:t>
            </a:r>
            <a:br>
              <a:rPr kumimoji="0" 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Book Appointments</a:t>
            </a:r>
            <a:br>
              <a:rPr kumimoji="0" 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40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40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Hit key points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08195" y="2568389"/>
            <a:ext cx="5394827" cy="968188"/>
            <a:chOff x="1990164" y="2568389"/>
            <a:chExt cx="4823067" cy="968188"/>
          </a:xfrm>
        </p:grpSpPr>
        <p:sp>
          <p:nvSpPr>
            <p:cNvPr id="13" name="Rectangle 12"/>
            <p:cNvSpPr/>
            <p:nvPr/>
          </p:nvSpPr>
          <p:spPr>
            <a:xfrm>
              <a:off x="1990164" y="2568389"/>
              <a:ext cx="4823067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I only have a second, </a:t>
              </a:r>
            </a:p>
            <a:p>
              <a:pPr marL="7397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the reason I’m calling is _____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2196991" y="2823883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8194" y="3657601"/>
            <a:ext cx="5394827" cy="968188"/>
            <a:chOff x="1990164" y="3657601"/>
            <a:chExt cx="4823067" cy="968188"/>
          </a:xfrm>
        </p:grpSpPr>
        <p:sp>
          <p:nvSpPr>
            <p:cNvPr id="14" name="Rectangle 13"/>
            <p:cNvSpPr/>
            <p:nvPr/>
          </p:nvSpPr>
          <p:spPr>
            <a:xfrm>
              <a:off x="1990164" y="3657601"/>
              <a:ext cx="4823067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Edify </a:t>
              </a:r>
              <a:b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</a:b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(you may know the right people)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2196991" y="3913095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0895" y="4746812"/>
            <a:ext cx="5392126" cy="1270529"/>
            <a:chOff x="1992865" y="4746812"/>
            <a:chExt cx="4820653" cy="1270529"/>
          </a:xfrm>
        </p:grpSpPr>
        <p:sp>
          <p:nvSpPr>
            <p:cNvPr id="15" name="Rectangle 14"/>
            <p:cNvSpPr/>
            <p:nvPr/>
          </p:nvSpPr>
          <p:spPr>
            <a:xfrm>
              <a:off x="1992865" y="4746812"/>
              <a:ext cx="4820653" cy="127052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Can you help me out?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197278" y="5153476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68154" y="2519142"/>
            <a:ext cx="5404413" cy="1017435"/>
            <a:chOff x="6186460" y="1653188"/>
            <a:chExt cx="4831637" cy="2325360"/>
          </a:xfrm>
        </p:grpSpPr>
        <p:sp>
          <p:nvSpPr>
            <p:cNvPr id="16" name="Rectangle 15"/>
            <p:cNvSpPr/>
            <p:nvPr/>
          </p:nvSpPr>
          <p:spPr>
            <a:xfrm>
              <a:off x="6186460" y="1653188"/>
              <a:ext cx="4831637" cy="232536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I want to get together for coffee (Could be with or without your business partner)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6334897" y="2151436"/>
              <a:ext cx="514776" cy="112144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70670" y="3657601"/>
            <a:ext cx="5401897" cy="968188"/>
            <a:chOff x="6189160" y="3657601"/>
            <a:chExt cx="4829388" cy="968188"/>
          </a:xfrm>
        </p:grpSpPr>
        <p:sp>
          <p:nvSpPr>
            <p:cNvPr id="17" name="Rectangle 16"/>
            <p:cNvSpPr/>
            <p:nvPr/>
          </p:nvSpPr>
          <p:spPr>
            <a:xfrm>
              <a:off x="6189160" y="3657601"/>
              <a:ext cx="4829388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You may or many not be interested, either way is fine with me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6392473" y="3904892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21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5CA25-8ED8-4277-9EC9-F5701FF0E344}"/>
              </a:ext>
            </a:extLst>
          </p:cNvPr>
          <p:cNvSpPr txBox="1"/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Setting an Appointment</a:t>
            </a:r>
          </a:p>
        </p:txBody>
      </p:sp>
      <p:pic>
        <p:nvPicPr>
          <p:cNvPr id="3" name="Picture 2" descr="A close up of a watch&#10;&#10;Description automatically generated">
            <a:extLst>
              <a:ext uri="{FF2B5EF4-FFF2-40B4-BE49-F238E27FC236}">
                <a16:creationId xmlns:a16="http://schemas.microsoft.com/office/drawing/2014/main" id="{B08DA51A-BA3D-421C-86A1-F00BF3627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395203"/>
            <a:ext cx="11496821" cy="3822692"/>
          </a:xfrm>
          <a:prstGeom prst="rect">
            <a:avLst/>
          </a:prstGeom>
        </p:spPr>
      </p:pic>
      <p:cxnSp>
        <p:nvCxnSpPr>
          <p:cNvPr id="23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122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" y="0"/>
            <a:ext cx="628468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" y="1775013"/>
            <a:ext cx="6284685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" y="4936379"/>
            <a:ext cx="62846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Firming up the Appointment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9534" y="3199852"/>
            <a:ext cx="6858001" cy="45830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00542" y="656650"/>
            <a:ext cx="5215812" cy="1736747"/>
          </a:xfrm>
          <a:prstGeom prst="roundRect">
            <a:avLst>
              <a:gd name="adj" fmla="val 62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there any reason between now and then that you would change the appointment?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43396" y="2803396"/>
            <a:ext cx="5215812" cy="3585130"/>
          </a:xfrm>
          <a:prstGeom prst="roundRect">
            <a:avLst>
              <a:gd name="adj" fmla="val 62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2 kinds of person in the world, those that are honorable a</a:t>
            </a:r>
            <a:r>
              <a:rPr kumimoji="0" lang="en-US" sz="2800" b="0" i="0" u="none" strike="noStrike" kern="1200" cap="none" spc="0" normalizeH="0" baseline="0" noProof="0" dirty="0" err="1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those that are not, which are you?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am sure you are an honorable one.  </a:t>
            </a:r>
          </a:p>
        </p:txBody>
      </p:sp>
    </p:spTree>
    <p:extLst>
      <p:ext uri="{BB962C8B-B14F-4D97-AF65-F5344CB8AC3E}">
        <p14:creationId xmlns:p14="http://schemas.microsoft.com/office/powerpoint/2010/main" val="7333946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082D13-E273-4043-A7DA-045B5C77A9EC}"/>
              </a:ext>
            </a:extLst>
          </p:cNvPr>
          <p:cNvSpPr txBox="1"/>
          <p:nvPr/>
        </p:nvSpPr>
        <p:spPr>
          <a:xfrm>
            <a:off x="648929" y="629266"/>
            <a:ext cx="3651467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Event Tickets and Calendar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F2089-708D-4638-BEF2-CA4C89B7EAB7}"/>
              </a:ext>
            </a:extLst>
          </p:cNvPr>
          <p:cNvSpPr txBox="1"/>
          <p:nvPr/>
        </p:nvSpPr>
        <p:spPr>
          <a:xfrm>
            <a:off x="648931" y="2438400"/>
            <a:ext cx="3651466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GMTSS EVENT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UBP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Local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GPT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Conference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Home Events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HBP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Product Events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Networking Events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E66F561-CF83-4606-A7BC-F635C8AC8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5" r="982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62579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03891" y="2189523"/>
            <a:ext cx="10384220" cy="1639586"/>
            <a:chOff x="903890" y="2049545"/>
            <a:chExt cx="10384220" cy="1639586"/>
          </a:xfrm>
        </p:grpSpPr>
        <p:sp>
          <p:nvSpPr>
            <p:cNvPr id="2" name="Rectangle 1"/>
            <p:cNvSpPr/>
            <p:nvPr/>
          </p:nvSpPr>
          <p:spPr>
            <a:xfrm>
              <a:off x="903890" y="2049545"/>
              <a:ext cx="1038422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 Professional Language </a:t>
              </a:r>
              <a:br>
                <a:rPr kumimoji="0" lang="en-US" sz="40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40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 MA LANGUAGE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2017986" y="3689131"/>
              <a:ext cx="815077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263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" y="0"/>
            <a:ext cx="6096001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182" y="0"/>
            <a:ext cx="6096001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" y="662150"/>
            <a:ext cx="609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srgbClr val="44398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say this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182" y="662150"/>
            <a:ext cx="609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srgbClr val="9F005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Instead say this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59554" y="254992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923872" y="254992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59554" y="499462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23872" y="499462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23689" y="1738695"/>
            <a:ext cx="4671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started my own business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9371" y="1738695"/>
            <a:ext cx="4577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JOINED Market America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9371" y="2675910"/>
            <a:ext cx="38283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a member of </a:t>
            </a:r>
            <a:b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 America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23689" y="2902053"/>
            <a:ext cx="4557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own a business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9371" y="5405744"/>
            <a:ext cx="354481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There’s a UBP meeting </a:t>
            </a:r>
            <a:b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Tuesday night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23872" y="5405744"/>
            <a:ext cx="45772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is a business presentation Tuesday night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59554" y="377227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923872" y="377227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59555" y="4134235"/>
            <a:ext cx="4740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do Market America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23689" y="4134235"/>
            <a:ext cx="4557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work for myself</a:t>
            </a:r>
          </a:p>
        </p:txBody>
      </p:sp>
    </p:spTree>
    <p:extLst>
      <p:ext uri="{BB962C8B-B14F-4D97-AF65-F5344CB8AC3E}">
        <p14:creationId xmlns:p14="http://schemas.microsoft.com/office/powerpoint/2010/main" val="9800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6FC11E2E-9797-4FEA-90FD-894E32A2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8626"/>
            <a:ext cx="6738450" cy="1409374"/>
          </a:xfrm>
          <a:custGeom>
            <a:avLst/>
            <a:gdLst>
              <a:gd name="connsiteX0" fmla="*/ 0 w 6738450"/>
              <a:gd name="connsiteY0" fmla="*/ 0 h 1409374"/>
              <a:gd name="connsiteX1" fmla="*/ 6738450 w 6738450"/>
              <a:gd name="connsiteY1" fmla="*/ 0 h 1409374"/>
              <a:gd name="connsiteX2" fmla="*/ 6085725 w 6738450"/>
              <a:gd name="connsiteY2" fmla="*/ 1409374 h 1409374"/>
              <a:gd name="connsiteX3" fmla="*/ 1524000 w 6738450"/>
              <a:gd name="connsiteY3" fmla="*/ 1409374 h 1409374"/>
              <a:gd name="connsiteX4" fmla="*/ 1200418 w 6738450"/>
              <a:gd name="connsiteY4" fmla="*/ 1409374 h 1409374"/>
              <a:gd name="connsiteX5" fmla="*/ 0 w 6738450"/>
              <a:gd name="connsiteY5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8450" h="1409374">
                <a:moveTo>
                  <a:pt x="0" y="0"/>
                </a:moveTo>
                <a:lnTo>
                  <a:pt x="6738450" y="0"/>
                </a:lnTo>
                <a:lnTo>
                  <a:pt x="6085725" y="1409374"/>
                </a:lnTo>
                <a:lnTo>
                  <a:pt x="1524000" y="1409374"/>
                </a:lnTo>
                <a:lnTo>
                  <a:pt x="1200418" y="1409374"/>
                </a:lnTo>
                <a:lnTo>
                  <a:pt x="0" y="1409374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6" name="Freeform 33">
            <a:extLst>
              <a:ext uri="{FF2B5EF4-FFF2-40B4-BE49-F238E27FC236}">
                <a16:creationId xmlns:a16="http://schemas.microsoft.com/office/drawing/2014/main" id="{F8828EFD-56F8-4B00-9A0D-B623CC074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02096" y="3608996"/>
            <a:ext cx="4522796" cy="3249004"/>
          </a:xfrm>
          <a:custGeom>
            <a:avLst/>
            <a:gdLst>
              <a:gd name="connsiteX0" fmla="*/ 3018081 w 4522796"/>
              <a:gd name="connsiteY0" fmla="*/ 0 h 3249004"/>
              <a:gd name="connsiteX1" fmla="*/ 0 w 4522796"/>
              <a:gd name="connsiteY1" fmla="*/ 0 h 3249004"/>
              <a:gd name="connsiteX2" fmla="*/ 0 w 4522796"/>
              <a:gd name="connsiteY2" fmla="*/ 3249004 h 3249004"/>
              <a:gd name="connsiteX3" fmla="*/ 4522796 w 4522796"/>
              <a:gd name="connsiteY3" fmla="*/ 3249004 h 324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3249004">
                <a:moveTo>
                  <a:pt x="3018081" y="0"/>
                </a:moveTo>
                <a:lnTo>
                  <a:pt x="0" y="0"/>
                </a:lnTo>
                <a:lnTo>
                  <a:pt x="0" y="3249004"/>
                </a:lnTo>
                <a:lnTo>
                  <a:pt x="4522796" y="324900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791A2-D53F-46C1-9F47-1CDDB4AB6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037" y="2864683"/>
            <a:ext cx="6618051" cy="1355750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Recruiting?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E9279-FD4E-47D8-8890-AA05A1A80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037" y="4373823"/>
            <a:ext cx="11369309" cy="91111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Is to identify candidate and pursue candidate that is looking for what we do or what we can provide them. </a:t>
            </a:r>
          </a:p>
        </p:txBody>
      </p:sp>
      <p:sp>
        <p:nvSpPr>
          <p:cNvPr id="13" name="Freeform 24">
            <a:extLst>
              <a:ext uri="{FF2B5EF4-FFF2-40B4-BE49-F238E27FC236}">
                <a16:creationId xmlns:a16="http://schemas.microsoft.com/office/drawing/2014/main" id="{3D4697C8-4A0D-4493-B526-7CC15E0EE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0618" cy="2896258"/>
          </a:xfrm>
          <a:custGeom>
            <a:avLst/>
            <a:gdLst>
              <a:gd name="connsiteX0" fmla="*/ 0 w 5920618"/>
              <a:gd name="connsiteY0" fmla="*/ 0 h 2896258"/>
              <a:gd name="connsiteX1" fmla="*/ 3191370 w 5920618"/>
              <a:gd name="connsiteY1" fmla="*/ 0 h 2896258"/>
              <a:gd name="connsiteX2" fmla="*/ 3346315 w 5920618"/>
              <a:gd name="connsiteY2" fmla="*/ 0 h 2896258"/>
              <a:gd name="connsiteX3" fmla="*/ 5920618 w 5920618"/>
              <a:gd name="connsiteY3" fmla="*/ 0 h 2896258"/>
              <a:gd name="connsiteX4" fmla="*/ 4583705 w 5920618"/>
              <a:gd name="connsiteY4" fmla="*/ 2896258 h 2896258"/>
              <a:gd name="connsiteX5" fmla="*/ 3346315 w 5920618"/>
              <a:gd name="connsiteY5" fmla="*/ 2896258 h 2896258"/>
              <a:gd name="connsiteX6" fmla="*/ 1854457 w 5920618"/>
              <a:gd name="connsiteY6" fmla="*/ 2896258 h 2896258"/>
              <a:gd name="connsiteX7" fmla="*/ 0 w 5920618"/>
              <a:gd name="connsiteY7" fmla="*/ 2896258 h 28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0618" h="2896258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8" y="0"/>
                </a:lnTo>
                <a:lnTo>
                  <a:pt x="4583705" y="2896258"/>
                </a:lnTo>
                <a:lnTo>
                  <a:pt x="3346315" y="2896258"/>
                </a:lnTo>
                <a:lnTo>
                  <a:pt x="1854457" y="2896258"/>
                </a:lnTo>
                <a:lnTo>
                  <a:pt x="0" y="2896258"/>
                </a:lnTo>
                <a:close/>
              </a:path>
            </a:pathLst>
          </a:custGeom>
          <a:solidFill>
            <a:srgbClr val="AF7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B42FFA4-7683-41A6-8A1F-A39528F94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61" y="643233"/>
            <a:ext cx="4886259" cy="3194931"/>
          </a:xfrm>
          <a:prstGeom prst="rect">
            <a:avLst/>
          </a:prstGeom>
        </p:spPr>
      </p:pic>
      <p:sp>
        <p:nvSpPr>
          <p:cNvPr id="15" name="Freeform 15">
            <a:extLst>
              <a:ext uri="{FF2B5EF4-FFF2-40B4-BE49-F238E27FC236}">
                <a16:creationId xmlns:a16="http://schemas.microsoft.com/office/drawing/2014/main" id="{A085B63A-2D2F-4B09-9BFB-E2080686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5448626"/>
            <a:ext cx="5925190" cy="1409374"/>
          </a:xfrm>
          <a:custGeom>
            <a:avLst/>
            <a:gdLst>
              <a:gd name="connsiteX0" fmla="*/ 652725 w 5925190"/>
              <a:gd name="connsiteY0" fmla="*/ 0 h 1409374"/>
              <a:gd name="connsiteX1" fmla="*/ 5925190 w 5925190"/>
              <a:gd name="connsiteY1" fmla="*/ 0 h 1409374"/>
              <a:gd name="connsiteX2" fmla="*/ 5925190 w 5925190"/>
              <a:gd name="connsiteY2" fmla="*/ 1409374 h 1409374"/>
              <a:gd name="connsiteX3" fmla="*/ 0 w 5925190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1409374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58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" y="0"/>
            <a:ext cx="6096001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182" y="0"/>
            <a:ext cx="6096001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" y="662150"/>
            <a:ext cx="609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srgbClr val="44398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say this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182" y="662150"/>
            <a:ext cx="609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srgbClr val="9F005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Instead say this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59554" y="254992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923872" y="254992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59554" y="499462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23872" y="499462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23689" y="1738695"/>
            <a:ext cx="4671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earned my first commission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9371" y="1591212"/>
            <a:ext cx="45772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hit 1200 and 1200 and got my first check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9371" y="2902053"/>
            <a:ext cx="4450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sponsor’s name is Dan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23689" y="2745601"/>
            <a:ext cx="45574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business partner’s name is Dan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9371" y="5405744"/>
            <a:ext cx="44508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already have people </a:t>
            </a:r>
            <a:b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below me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23689" y="5405744"/>
            <a:ext cx="42586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business is </a:t>
            </a:r>
            <a:b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already growing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59554" y="377227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923872" y="377227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59554" y="3927757"/>
            <a:ext cx="50318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want you to meet the people </a:t>
            </a:r>
            <a:b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my upline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23689" y="3923475"/>
            <a:ext cx="49158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want you to meet my </a:t>
            </a:r>
            <a:b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partners</a:t>
            </a:r>
          </a:p>
        </p:txBody>
      </p:sp>
    </p:spTree>
    <p:extLst>
      <p:ext uri="{BB962C8B-B14F-4D97-AF65-F5344CB8AC3E}">
        <p14:creationId xmlns:p14="http://schemas.microsoft.com/office/powerpoint/2010/main" val="53931917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" y="0"/>
            <a:ext cx="6096001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182" y="0"/>
            <a:ext cx="6096001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" y="662150"/>
            <a:ext cx="609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srgbClr val="44398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say this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182" y="662150"/>
            <a:ext cx="609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srgbClr val="9F005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Instead say this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59556" y="3343306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018467" y="3353140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59556" y="4950029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18467" y="4910699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23689" y="1738732"/>
            <a:ext cx="4671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person I am working with has exceeded $10,000 in a month in commissions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9372" y="1738695"/>
            <a:ext cx="45772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person I am working </a:t>
            </a:r>
            <a:b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is a National </a:t>
            </a:r>
            <a:b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Supervising Coordinator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9555" y="3642580"/>
            <a:ext cx="34188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do you want to </a:t>
            </a:r>
            <a:b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sign-up/get in?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38113" y="3675505"/>
            <a:ext cx="45574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would you like to start/register your business?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9554" y="5405744"/>
            <a:ext cx="48741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out my SHOP.COM portal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18284" y="5405744"/>
            <a:ext cx="45146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out my SHOP.COM SITE</a:t>
            </a:r>
          </a:p>
        </p:txBody>
      </p:sp>
    </p:spTree>
    <p:extLst>
      <p:ext uri="{BB962C8B-B14F-4D97-AF65-F5344CB8AC3E}">
        <p14:creationId xmlns:p14="http://schemas.microsoft.com/office/powerpoint/2010/main" val="248648014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sitting, man&#10;&#10;Description automatically generated">
            <a:extLst>
              <a:ext uri="{FF2B5EF4-FFF2-40B4-BE49-F238E27FC236}">
                <a16:creationId xmlns:a16="http://schemas.microsoft.com/office/drawing/2014/main" id="{371E67D4-8606-4008-8C02-82E3BD430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b="418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E4D2AF-CC32-418B-AC54-9B3454F95908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Overcoming Objections</a:t>
            </a:r>
          </a:p>
        </p:txBody>
      </p: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768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2" y="0"/>
            <a:ext cx="9104087" cy="7419028"/>
            <a:chOff x="-1" y="0"/>
            <a:chExt cx="9104087" cy="7419028"/>
          </a:xfrm>
        </p:grpSpPr>
        <p:sp>
          <p:nvSpPr>
            <p:cNvPr id="2" name="Rectangle 1"/>
            <p:cNvSpPr/>
            <p:nvPr/>
          </p:nvSpPr>
          <p:spPr>
            <a:xfrm>
              <a:off x="-1" y="0"/>
              <a:ext cx="8392256" cy="6858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accent2">
                    <a:lumMod val="75000"/>
                  </a:schemeClr>
                </a:gs>
                <a:gs pos="50000">
                  <a:schemeClr val="accent2">
                    <a:lumMod val="75000"/>
                    <a:alpha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 txBox="1">
              <a:spLocks noChangeArrowheads="1"/>
            </p:cNvSpPr>
            <p:nvPr/>
          </p:nvSpPr>
          <p:spPr>
            <a:xfrm>
              <a:off x="188686" y="762000"/>
              <a:ext cx="8915400" cy="857250"/>
            </a:xfrm>
            <a:prstGeom prst="rect">
              <a:avLst/>
            </a:prstGeom>
          </p:spPr>
          <p:txBody>
            <a:bodyPr vert="horz" lIns="90488" tIns="44450" rIns="90488" bIns="4445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Tips Handling Objections</a:t>
              </a:r>
            </a:p>
          </p:txBody>
        </p:sp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188685" y="1663606"/>
              <a:ext cx="7548847" cy="5755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120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 not be Defensive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120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US" sz="2800" dirty="0">
                  <a:ln w="3175">
                    <a:noFill/>
                  </a:ln>
                  <a:solidFill>
                    <a:srgbClr val="FFFFFF"/>
                  </a:solidFill>
                  <a:latin typeface="Calibri" panose="020F0502020204030204"/>
                </a:rPr>
                <a:t>Do not be Offensive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120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</a:t>
              </a:r>
              <a:r>
                <a:rPr lang="en-US" sz="2800" dirty="0">
                  <a:ln w="3175">
                    <a:noFill/>
                  </a:ln>
                  <a:solidFill>
                    <a:srgbClr val="FFFFFF"/>
                  </a:solidFill>
                  <a:latin typeface="Calibri" panose="020F0502020204030204"/>
                </a:rPr>
                <a:t>k question when you do not understand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120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Allow</a:t>
              </a:r>
              <a:r>
                <a:rPr lang="en-US" sz="2800" dirty="0">
                  <a:ln w="3175">
                    <a:noFill/>
                  </a:ln>
                  <a:solidFill>
                    <a:srgbClr val="FFFFFF"/>
                  </a:solidFill>
                  <a:latin typeface="Calibri" panose="020F0502020204030204"/>
                </a:rPr>
                <a:t> the Candidate to self discover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120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Peel the “Onion” Deeper 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120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US" sz="2800" dirty="0">
                  <a:ln w="3175">
                    <a:noFill/>
                  </a:ln>
                  <a:solidFill>
                    <a:srgbClr val="FFFFFF"/>
                  </a:solidFill>
                  <a:latin typeface="Calibri" panose="020F0502020204030204"/>
                </a:rPr>
                <a:t>There are times you may have to walk away or even stand your position.</a:t>
              </a:r>
              <a:endPara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1200"/>
                </a:spcAft>
                <a:buClr>
                  <a:schemeClr val="bg1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02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" y="1775015"/>
            <a:ext cx="12192000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5322" y="4841245"/>
            <a:ext cx="9621378" cy="933603"/>
          </a:xfrm>
          <a:prstGeom prst="rect">
            <a:avLst/>
          </a:prstGeom>
        </p:spPr>
        <p:txBody>
          <a:bodyPr wrap="none" lIns="91432" tIns="45717" rIns="91432" bIns="45717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HOW TO SHOW THE PLAN</a:t>
            </a:r>
          </a:p>
        </p:txBody>
      </p:sp>
    </p:spTree>
    <p:extLst>
      <p:ext uri="{BB962C8B-B14F-4D97-AF65-F5344CB8AC3E}">
        <p14:creationId xmlns:p14="http://schemas.microsoft.com/office/powerpoint/2010/main" val="59517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96337" y="3199852"/>
            <a:ext cx="6858001" cy="4583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" y="0"/>
            <a:ext cx="6096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" y="2206207"/>
            <a:ext cx="6096001" cy="465182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7605" y="4739671"/>
            <a:ext cx="42211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Sharing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UnFranchise Business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5337" y="179894"/>
            <a:ext cx="5751871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Ways to show the Plan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UnFranchise Business Presentation (PPT)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minute video (YouTube)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Flip Chart (code 700)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Tools available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Profiles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UnFranchise® Owner Magazine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Annual Report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MA (download)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Websites </a:t>
            </a: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(SHOP.COM, MotivesCosmetics.com, MarketAmerica.com, etc.)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 Catalogs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Shopping List / </a:t>
            </a:r>
            <a:b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Shopping Annuity® Assessment</a:t>
            </a:r>
          </a:p>
        </p:txBody>
      </p:sp>
    </p:spTree>
    <p:extLst>
      <p:ext uri="{BB962C8B-B14F-4D97-AF65-F5344CB8AC3E}">
        <p14:creationId xmlns:p14="http://schemas.microsoft.com/office/powerpoint/2010/main" val="19852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4504" y="646238"/>
            <a:ext cx="71429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BEFORE THE PLAN</a:t>
            </a:r>
            <a:endParaRPr kumimoji="0" lang="en-US" sz="4800" b="0" i="0" u="none" strike="noStrike" kern="1200" cap="all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04335" y="1804349"/>
            <a:ext cx="9173497" cy="847164"/>
          </a:xfrm>
          <a:prstGeom prst="roundRect">
            <a:avLst>
              <a:gd name="adj" fmla="val 7143"/>
            </a:avLst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rPr>
              <a:t>Ask questions and learn about them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04335" y="4176791"/>
            <a:ext cx="9173497" cy="1120256"/>
          </a:xfrm>
          <a:prstGeom prst="roundRect">
            <a:avLst>
              <a:gd name="adj" fmla="val 7143"/>
            </a:avLst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rPr>
              <a:t>People will be attracted when you show that you care,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rPr>
              <a:t>you are excited, and you believe in your business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04335" y="5499560"/>
            <a:ext cx="9173497" cy="847164"/>
          </a:xfrm>
          <a:prstGeom prst="roundRect">
            <a:avLst>
              <a:gd name="adj" fmla="val 7143"/>
            </a:avLst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rPr>
              <a:t>People buy you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04152" y="2854025"/>
            <a:ext cx="9173497" cy="1120254"/>
          </a:xfrm>
          <a:prstGeom prst="roundRect">
            <a:avLst>
              <a:gd name="adj" fmla="val 7143"/>
            </a:avLst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rPr>
              <a:t>FORM (Family, Occupation, Recreation, Money)</a:t>
            </a:r>
            <a:b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rPr>
            </a:b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rPr>
              <a:t>Expose their pain</a:t>
            </a:r>
          </a:p>
        </p:txBody>
      </p:sp>
    </p:spTree>
    <p:extLst>
      <p:ext uri="{BB962C8B-B14F-4D97-AF65-F5344CB8AC3E}">
        <p14:creationId xmlns:p14="http://schemas.microsoft.com/office/powerpoint/2010/main" val="21060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" y="0"/>
            <a:ext cx="456796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8295" y="3199852"/>
            <a:ext cx="6858001" cy="4583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26446" y="467814"/>
            <a:ext cx="67132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DURING THE PLAN</a:t>
            </a:r>
            <a:endParaRPr kumimoji="0" lang="en-US" sz="6000" b="0" i="0" u="none" strike="noStrike" kern="1200" cap="all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12210" y="1483477"/>
            <a:ext cx="6727506" cy="1275520"/>
          </a:xfrm>
          <a:prstGeom prst="roundRect">
            <a:avLst>
              <a:gd name="adj" fmla="val 589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Let them know that you and your team </a:t>
            </a:r>
            <a:b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</a:b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will support them </a:t>
            </a:r>
          </a:p>
          <a:p>
            <a:pPr marL="1206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(in business for themselves but not by themselves)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012210" y="2900972"/>
            <a:ext cx="6727506" cy="874059"/>
          </a:xfrm>
          <a:prstGeom prst="roundRect">
            <a:avLst>
              <a:gd name="adj" fmla="val 589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Explain how the system will help them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012210" y="3917006"/>
            <a:ext cx="6727506" cy="1052920"/>
          </a:xfrm>
          <a:prstGeom prst="roundRect">
            <a:avLst>
              <a:gd name="adj" fmla="val 589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Let them know that some people will be </a:t>
            </a:r>
            <a:b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</a:b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skeptical or negative </a:t>
            </a: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(crucial)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12210" y="5111901"/>
            <a:ext cx="6727506" cy="1052920"/>
          </a:xfrm>
          <a:prstGeom prst="roundRect">
            <a:avLst>
              <a:gd name="adj" fmla="val 589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Be prepared to ask if they are interested in </a:t>
            </a:r>
            <a:b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</a:b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getting started or learning more</a:t>
            </a:r>
          </a:p>
        </p:txBody>
      </p:sp>
    </p:spTree>
    <p:extLst>
      <p:ext uri="{BB962C8B-B14F-4D97-AF65-F5344CB8AC3E}">
        <p14:creationId xmlns:p14="http://schemas.microsoft.com/office/powerpoint/2010/main" val="202988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8347" y="1328450"/>
            <a:ext cx="97156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Scheduling the follow up appointment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616628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rPr>
              <a:t>It is a successful meeting if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rPr>
              <a:t>follow up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rPr>
              <a:t>booked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4311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rPr>
              <a:t>Have your schedule available and book the next step  </a:t>
            </a:r>
          </a:p>
        </p:txBody>
      </p:sp>
      <p:sp>
        <p:nvSpPr>
          <p:cNvPr id="5" name="Rectangle 4"/>
          <p:cNvSpPr/>
          <p:nvPr/>
        </p:nvSpPr>
        <p:spPr>
          <a:xfrm>
            <a:off x="5051994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rPr>
              <a:t>Schedule a follow up meeting to answer questions or get started</a:t>
            </a:r>
          </a:p>
        </p:txBody>
      </p:sp>
      <p:sp>
        <p:nvSpPr>
          <p:cNvPr id="6" name="Rectangle 5"/>
          <p:cNvSpPr/>
          <p:nvPr/>
        </p:nvSpPr>
        <p:spPr>
          <a:xfrm>
            <a:off x="7269677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rPr>
              <a:t>You have to continue to follow up until they get started or let you know they are not interested</a:t>
            </a:r>
          </a:p>
        </p:txBody>
      </p:sp>
      <p:sp>
        <p:nvSpPr>
          <p:cNvPr id="7" name="Rectangle 6"/>
          <p:cNvSpPr/>
          <p:nvPr/>
        </p:nvSpPr>
        <p:spPr>
          <a:xfrm>
            <a:off x="9487359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rPr>
              <a:t>Sense of urgency is crucial, book the follow up within 48 to 72 hours if possible</a:t>
            </a:r>
          </a:p>
        </p:txBody>
      </p:sp>
    </p:spTree>
    <p:extLst>
      <p:ext uri="{BB962C8B-B14F-4D97-AF65-F5344CB8AC3E}">
        <p14:creationId xmlns:p14="http://schemas.microsoft.com/office/powerpoint/2010/main" val="21241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4504" y="872955"/>
            <a:ext cx="71429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Scheduling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follow-up appointment</a:t>
            </a:r>
            <a:endParaRPr kumimoji="0" lang="en-US" sz="3600" b="0" i="0" u="none" strike="noStrike" kern="1200" cap="all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6980" y="2464407"/>
            <a:ext cx="3993786" cy="628418"/>
            <a:chOff x="1207991" y="2894711"/>
            <a:chExt cx="3993786" cy="62841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490383" y="3523129"/>
              <a:ext cx="3429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1207991" y="2894711"/>
              <a:ext cx="39937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If it is to answer questions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78427" y="3391176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 questions</a:t>
            </a: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427" y="4097420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them to lead to their people</a:t>
            </a: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8427" y="4803954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Sell product</a:t>
            </a: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427" y="5510161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Sell tickets</a:t>
            </a: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91628" y="2464407"/>
            <a:ext cx="3873368" cy="628418"/>
            <a:chOff x="7114173" y="2894711"/>
            <a:chExt cx="3873368" cy="62841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336357" y="3523129"/>
              <a:ext cx="3429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7114173" y="2894711"/>
              <a:ext cx="38733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If it is to get them started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743050" y="3378750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Sell tickets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43050" y="4084994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Book registration date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43050" y="4791532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 qualify top ten</a:t>
            </a:r>
            <a:r>
              <a:rPr kumimoji="0" lang="en-US" sz="2400" b="0" i="1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possibilities</a:t>
            </a:r>
            <a:endParaRPr kumimoji="0" lang="en-US" sz="2400" b="0" i="1" u="none" strike="noStrike" kern="1200" cap="none" spc="0" normalizeH="0" baseline="0" noProof="0" dirty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8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69330"/>
            <a:ext cx="6874525" cy="311958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0386" y="2639786"/>
            <a:ext cx="5279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all" spc="0" normalizeH="0" baseline="0" noProof="0" dirty="0">
                <a:ln w="3175">
                  <a:noFill/>
                </a:ln>
                <a:solidFill>
                  <a:srgbClr val="00A9FC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</a:rPr>
              <a:t>Con</a:t>
            </a:r>
            <a:r>
              <a:rPr lang="en-US" altLang="en-US" sz="2400" cap="all" dirty="0" err="1">
                <a:ln w="3175">
                  <a:noFill/>
                </a:ln>
                <a:solidFill>
                  <a:srgbClr val="00A9FC">
                    <a:lumMod val="40000"/>
                    <a:lumOff val="60000"/>
                  </a:srgbClr>
                </a:solidFill>
                <a:latin typeface="Calibri" panose="020F0502020204030204"/>
                <a:ea typeface="新細明體" pitchFamily="18" charset="-120"/>
              </a:rPr>
              <a:t>cept</a:t>
            </a:r>
            <a:r>
              <a:rPr lang="en-US" altLang="en-US" sz="2400" cap="all" dirty="0">
                <a:ln w="3175">
                  <a:noFill/>
                </a:ln>
                <a:solidFill>
                  <a:srgbClr val="00A9FC">
                    <a:lumMod val="40000"/>
                    <a:lumOff val="60000"/>
                  </a:srgbClr>
                </a:solidFill>
                <a:latin typeface="Calibri" panose="020F0502020204030204"/>
                <a:ea typeface="新細明體" pitchFamily="18" charset="-120"/>
              </a:rPr>
              <a:t> of Leverage</a:t>
            </a:r>
            <a:endParaRPr kumimoji="0" lang="en-US" altLang="en-US" sz="2400" b="0" i="0" u="none" strike="noStrike" kern="1200" cap="all" spc="0" normalizeH="0" baseline="0" noProof="0" dirty="0">
              <a:ln w="3175">
                <a:noFill/>
              </a:ln>
              <a:solidFill>
                <a:srgbClr val="00A9FC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207" y="3332042"/>
            <a:ext cx="6419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would rather have 1% of the effort of 100 men than 100% of my own effort.”            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ln w="3175">
                  <a:noFill/>
                </a:ln>
                <a:solidFill>
                  <a:srgbClr val="FFFFFF"/>
                </a:solidFill>
                <a:latin typeface="Calibri" panose="020F0502020204030204"/>
              </a:rPr>
              <a:t>                                                                 - J Paul Getty</a:t>
            </a:r>
            <a:endParaRPr kumimoji="0" lang="en-US" sz="4800" b="0" i="1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7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41532" y="3199852"/>
            <a:ext cx="6858001" cy="4583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" y="0"/>
            <a:ext cx="5540189" cy="6858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" y="2206207"/>
            <a:ext cx="5540188" cy="465182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3" y="4698634"/>
            <a:ext cx="5540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WHAT TO DO BETWEEN APPOINTMENTS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967908" y="763121"/>
            <a:ext cx="5771808" cy="968188"/>
            <a:chOff x="6158752" y="763121"/>
            <a:chExt cx="5771808" cy="968188"/>
          </a:xfrm>
        </p:grpSpPr>
        <p:sp>
          <p:nvSpPr>
            <p:cNvPr id="4" name="Rectangle 3"/>
            <p:cNvSpPr/>
            <p:nvPr/>
          </p:nvSpPr>
          <p:spPr>
            <a:xfrm>
              <a:off x="6158752" y="763121"/>
              <a:ext cx="5771808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/>
                </a:rPr>
                <a:t>Confirm the next appointment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365579" y="1018615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6447129" y="1155930"/>
              <a:ext cx="287072" cy="205326"/>
            </a:xfrm>
            <a:custGeom>
              <a:avLst/>
              <a:gdLst>
                <a:gd name="T0" fmla="*/ 3104 w 3427"/>
                <a:gd name="T1" fmla="*/ 0 h 2477"/>
                <a:gd name="T2" fmla="*/ 3184 w 3427"/>
                <a:gd name="T3" fmla="*/ 14 h 2477"/>
                <a:gd name="T4" fmla="*/ 3259 w 3427"/>
                <a:gd name="T5" fmla="*/ 47 h 2477"/>
                <a:gd name="T6" fmla="*/ 3327 w 3427"/>
                <a:gd name="T7" fmla="*/ 99 h 2477"/>
                <a:gd name="T8" fmla="*/ 3380 w 3427"/>
                <a:gd name="T9" fmla="*/ 166 h 2477"/>
                <a:gd name="T10" fmla="*/ 3412 w 3427"/>
                <a:gd name="T11" fmla="*/ 241 h 2477"/>
                <a:gd name="T12" fmla="*/ 3427 w 3427"/>
                <a:gd name="T13" fmla="*/ 320 h 2477"/>
                <a:gd name="T14" fmla="*/ 3421 w 3427"/>
                <a:gd name="T15" fmla="*/ 401 h 2477"/>
                <a:gd name="T16" fmla="*/ 3398 w 3427"/>
                <a:gd name="T17" fmla="*/ 478 h 2477"/>
                <a:gd name="T18" fmla="*/ 3356 w 3427"/>
                <a:gd name="T19" fmla="*/ 550 h 2477"/>
                <a:gd name="T20" fmla="*/ 1519 w 3427"/>
                <a:gd name="T21" fmla="*/ 2379 h 2477"/>
                <a:gd name="T22" fmla="*/ 1452 w 3427"/>
                <a:gd name="T23" fmla="*/ 2431 h 2477"/>
                <a:gd name="T24" fmla="*/ 1376 w 3427"/>
                <a:gd name="T25" fmla="*/ 2464 h 2477"/>
                <a:gd name="T26" fmla="*/ 1296 w 3427"/>
                <a:gd name="T27" fmla="*/ 2477 h 2477"/>
                <a:gd name="T28" fmla="*/ 1215 w 3427"/>
                <a:gd name="T29" fmla="*/ 2473 h 2477"/>
                <a:gd name="T30" fmla="*/ 1137 w 3427"/>
                <a:gd name="T31" fmla="*/ 2449 h 2477"/>
                <a:gd name="T32" fmla="*/ 1065 w 3427"/>
                <a:gd name="T33" fmla="*/ 2407 h 2477"/>
                <a:gd name="T34" fmla="*/ 100 w 3427"/>
                <a:gd name="T35" fmla="*/ 1451 h 2477"/>
                <a:gd name="T36" fmla="*/ 47 w 3427"/>
                <a:gd name="T37" fmla="*/ 1385 h 2477"/>
                <a:gd name="T38" fmla="*/ 14 w 3427"/>
                <a:gd name="T39" fmla="*/ 1310 h 2477"/>
                <a:gd name="T40" fmla="*/ 0 w 3427"/>
                <a:gd name="T41" fmla="*/ 1229 h 2477"/>
                <a:gd name="T42" fmla="*/ 4 w 3427"/>
                <a:gd name="T43" fmla="*/ 1149 h 2477"/>
                <a:gd name="T44" fmla="*/ 28 w 3427"/>
                <a:gd name="T45" fmla="*/ 1072 h 2477"/>
                <a:gd name="T46" fmla="*/ 71 w 3427"/>
                <a:gd name="T47" fmla="*/ 1000 h 2477"/>
                <a:gd name="T48" fmla="*/ 132 w 3427"/>
                <a:gd name="T49" fmla="*/ 940 h 2477"/>
                <a:gd name="T50" fmla="*/ 203 w 3427"/>
                <a:gd name="T51" fmla="*/ 897 h 2477"/>
                <a:gd name="T52" fmla="*/ 282 w 3427"/>
                <a:gd name="T53" fmla="*/ 874 h 2477"/>
                <a:gd name="T54" fmla="*/ 362 w 3427"/>
                <a:gd name="T55" fmla="*/ 869 h 2477"/>
                <a:gd name="T56" fmla="*/ 442 w 3427"/>
                <a:gd name="T57" fmla="*/ 884 h 2477"/>
                <a:gd name="T58" fmla="*/ 517 w 3427"/>
                <a:gd name="T59" fmla="*/ 916 h 2477"/>
                <a:gd name="T60" fmla="*/ 584 w 3427"/>
                <a:gd name="T61" fmla="*/ 968 h 2477"/>
                <a:gd name="T62" fmla="*/ 2841 w 3427"/>
                <a:gd name="T63" fmla="*/ 99 h 2477"/>
                <a:gd name="T64" fmla="*/ 2908 w 3427"/>
                <a:gd name="T65" fmla="*/ 47 h 2477"/>
                <a:gd name="T66" fmla="*/ 2984 w 3427"/>
                <a:gd name="T67" fmla="*/ 14 h 2477"/>
                <a:gd name="T68" fmla="*/ 3064 w 3427"/>
                <a:gd name="T69" fmla="*/ 0 h 2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27" h="2477">
                  <a:moveTo>
                    <a:pt x="3064" y="0"/>
                  </a:moveTo>
                  <a:lnTo>
                    <a:pt x="3104" y="0"/>
                  </a:lnTo>
                  <a:lnTo>
                    <a:pt x="3145" y="4"/>
                  </a:lnTo>
                  <a:lnTo>
                    <a:pt x="3184" y="14"/>
                  </a:lnTo>
                  <a:lnTo>
                    <a:pt x="3223" y="28"/>
                  </a:lnTo>
                  <a:lnTo>
                    <a:pt x="3259" y="47"/>
                  </a:lnTo>
                  <a:lnTo>
                    <a:pt x="3295" y="71"/>
                  </a:lnTo>
                  <a:lnTo>
                    <a:pt x="3327" y="99"/>
                  </a:lnTo>
                  <a:lnTo>
                    <a:pt x="3356" y="131"/>
                  </a:lnTo>
                  <a:lnTo>
                    <a:pt x="3380" y="166"/>
                  </a:lnTo>
                  <a:lnTo>
                    <a:pt x="3398" y="202"/>
                  </a:lnTo>
                  <a:lnTo>
                    <a:pt x="3412" y="241"/>
                  </a:lnTo>
                  <a:lnTo>
                    <a:pt x="3421" y="280"/>
                  </a:lnTo>
                  <a:lnTo>
                    <a:pt x="3427" y="320"/>
                  </a:lnTo>
                  <a:lnTo>
                    <a:pt x="3427" y="360"/>
                  </a:lnTo>
                  <a:lnTo>
                    <a:pt x="3421" y="401"/>
                  </a:lnTo>
                  <a:lnTo>
                    <a:pt x="3412" y="439"/>
                  </a:lnTo>
                  <a:lnTo>
                    <a:pt x="3398" y="478"/>
                  </a:lnTo>
                  <a:lnTo>
                    <a:pt x="3380" y="514"/>
                  </a:lnTo>
                  <a:lnTo>
                    <a:pt x="3356" y="550"/>
                  </a:lnTo>
                  <a:lnTo>
                    <a:pt x="3327" y="581"/>
                  </a:lnTo>
                  <a:lnTo>
                    <a:pt x="1519" y="2379"/>
                  </a:lnTo>
                  <a:lnTo>
                    <a:pt x="1486" y="2407"/>
                  </a:lnTo>
                  <a:lnTo>
                    <a:pt x="1452" y="2431"/>
                  </a:lnTo>
                  <a:lnTo>
                    <a:pt x="1414" y="2449"/>
                  </a:lnTo>
                  <a:lnTo>
                    <a:pt x="1376" y="2464"/>
                  </a:lnTo>
                  <a:lnTo>
                    <a:pt x="1336" y="2473"/>
                  </a:lnTo>
                  <a:lnTo>
                    <a:pt x="1296" y="2477"/>
                  </a:lnTo>
                  <a:lnTo>
                    <a:pt x="1256" y="2477"/>
                  </a:lnTo>
                  <a:lnTo>
                    <a:pt x="1215" y="2473"/>
                  </a:lnTo>
                  <a:lnTo>
                    <a:pt x="1175" y="2464"/>
                  </a:lnTo>
                  <a:lnTo>
                    <a:pt x="1137" y="2449"/>
                  </a:lnTo>
                  <a:lnTo>
                    <a:pt x="1100" y="2431"/>
                  </a:lnTo>
                  <a:lnTo>
                    <a:pt x="1065" y="2407"/>
                  </a:lnTo>
                  <a:lnTo>
                    <a:pt x="1033" y="2379"/>
                  </a:lnTo>
                  <a:lnTo>
                    <a:pt x="100" y="1451"/>
                  </a:lnTo>
                  <a:lnTo>
                    <a:pt x="71" y="1419"/>
                  </a:lnTo>
                  <a:lnTo>
                    <a:pt x="47" y="1385"/>
                  </a:lnTo>
                  <a:lnTo>
                    <a:pt x="28" y="1347"/>
                  </a:lnTo>
                  <a:lnTo>
                    <a:pt x="14" y="1310"/>
                  </a:lnTo>
                  <a:lnTo>
                    <a:pt x="4" y="1269"/>
                  </a:lnTo>
                  <a:lnTo>
                    <a:pt x="0" y="1229"/>
                  </a:lnTo>
                  <a:lnTo>
                    <a:pt x="0" y="1190"/>
                  </a:lnTo>
                  <a:lnTo>
                    <a:pt x="4" y="1149"/>
                  </a:lnTo>
                  <a:lnTo>
                    <a:pt x="14" y="1110"/>
                  </a:lnTo>
                  <a:lnTo>
                    <a:pt x="28" y="1072"/>
                  </a:lnTo>
                  <a:lnTo>
                    <a:pt x="47" y="1035"/>
                  </a:lnTo>
                  <a:lnTo>
                    <a:pt x="71" y="1000"/>
                  </a:lnTo>
                  <a:lnTo>
                    <a:pt x="100" y="968"/>
                  </a:lnTo>
                  <a:lnTo>
                    <a:pt x="132" y="940"/>
                  </a:lnTo>
                  <a:lnTo>
                    <a:pt x="167" y="916"/>
                  </a:lnTo>
                  <a:lnTo>
                    <a:pt x="203" y="897"/>
                  </a:lnTo>
                  <a:lnTo>
                    <a:pt x="242" y="884"/>
                  </a:lnTo>
                  <a:lnTo>
                    <a:pt x="282" y="874"/>
                  </a:lnTo>
                  <a:lnTo>
                    <a:pt x="322" y="869"/>
                  </a:lnTo>
                  <a:lnTo>
                    <a:pt x="362" y="869"/>
                  </a:lnTo>
                  <a:lnTo>
                    <a:pt x="402" y="874"/>
                  </a:lnTo>
                  <a:lnTo>
                    <a:pt x="442" y="884"/>
                  </a:lnTo>
                  <a:lnTo>
                    <a:pt x="481" y="897"/>
                  </a:lnTo>
                  <a:lnTo>
                    <a:pt x="517" y="916"/>
                  </a:lnTo>
                  <a:lnTo>
                    <a:pt x="552" y="940"/>
                  </a:lnTo>
                  <a:lnTo>
                    <a:pt x="584" y="968"/>
                  </a:lnTo>
                  <a:lnTo>
                    <a:pt x="1276" y="1655"/>
                  </a:lnTo>
                  <a:lnTo>
                    <a:pt x="2841" y="99"/>
                  </a:lnTo>
                  <a:lnTo>
                    <a:pt x="2874" y="71"/>
                  </a:lnTo>
                  <a:lnTo>
                    <a:pt x="2908" y="47"/>
                  </a:lnTo>
                  <a:lnTo>
                    <a:pt x="2946" y="28"/>
                  </a:lnTo>
                  <a:lnTo>
                    <a:pt x="2984" y="14"/>
                  </a:lnTo>
                  <a:lnTo>
                    <a:pt x="3024" y="4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967726" y="1852333"/>
            <a:ext cx="5771990" cy="968188"/>
            <a:chOff x="6158753" y="1852333"/>
            <a:chExt cx="5771990" cy="968188"/>
          </a:xfrm>
        </p:grpSpPr>
        <p:sp>
          <p:nvSpPr>
            <p:cNvPr id="7" name="Rectangle 6"/>
            <p:cNvSpPr/>
            <p:nvPr/>
          </p:nvSpPr>
          <p:spPr>
            <a:xfrm>
              <a:off x="6158753" y="1852333"/>
              <a:ext cx="57719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/>
                </a:rPr>
                <a:t>Send them a webinar link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65579" y="2107827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6465270" y="2213585"/>
              <a:ext cx="257819" cy="245684"/>
            </a:xfrm>
            <a:custGeom>
              <a:avLst/>
              <a:gdLst>
                <a:gd name="T0" fmla="*/ 1856 w 3571"/>
                <a:gd name="T1" fmla="*/ 1170 h 3598"/>
                <a:gd name="T2" fmla="*/ 2122 w 3571"/>
                <a:gd name="T3" fmla="*/ 1339 h 3598"/>
                <a:gd name="T4" fmla="*/ 2188 w 3571"/>
                <a:gd name="T5" fmla="*/ 1498 h 3598"/>
                <a:gd name="T6" fmla="*/ 2123 w 3571"/>
                <a:gd name="T7" fmla="*/ 1655 h 3598"/>
                <a:gd name="T8" fmla="*/ 1967 w 3571"/>
                <a:gd name="T9" fmla="*/ 1721 h 3598"/>
                <a:gd name="T10" fmla="*/ 1811 w 3571"/>
                <a:gd name="T11" fmla="*/ 1656 h 3598"/>
                <a:gd name="T12" fmla="*/ 1640 w 3571"/>
                <a:gd name="T13" fmla="*/ 1579 h 3598"/>
                <a:gd name="T14" fmla="*/ 1464 w 3571"/>
                <a:gd name="T15" fmla="*/ 1626 h 3598"/>
                <a:gd name="T16" fmla="*/ 1302 w 3571"/>
                <a:gd name="T17" fmla="*/ 1736 h 3598"/>
                <a:gd name="T18" fmla="*/ 530 w 3571"/>
                <a:gd name="T19" fmla="*/ 2506 h 3598"/>
                <a:gd name="T20" fmla="*/ 445 w 3571"/>
                <a:gd name="T21" fmla="*/ 2709 h 3598"/>
                <a:gd name="T22" fmla="*/ 482 w 3571"/>
                <a:gd name="T23" fmla="*/ 2927 h 3598"/>
                <a:gd name="T24" fmla="*/ 632 w 3571"/>
                <a:gd name="T25" fmla="*/ 3093 h 3598"/>
                <a:gd name="T26" fmla="*/ 844 w 3571"/>
                <a:gd name="T27" fmla="*/ 3153 h 3598"/>
                <a:gd name="T28" fmla="*/ 1055 w 3571"/>
                <a:gd name="T29" fmla="*/ 3093 h 3598"/>
                <a:gd name="T30" fmla="*/ 1366 w 3571"/>
                <a:gd name="T31" fmla="*/ 2813 h 3598"/>
                <a:gd name="T32" fmla="*/ 1532 w 3571"/>
                <a:gd name="T33" fmla="*/ 2801 h 3598"/>
                <a:gd name="T34" fmla="*/ 1662 w 3571"/>
                <a:gd name="T35" fmla="*/ 2914 h 3598"/>
                <a:gd name="T36" fmla="*/ 1674 w 3571"/>
                <a:gd name="T37" fmla="*/ 3081 h 3598"/>
                <a:gd name="T38" fmla="*/ 1388 w 3571"/>
                <a:gd name="T39" fmla="*/ 3399 h 3598"/>
                <a:gd name="T40" fmla="*/ 1099 w 3571"/>
                <a:gd name="T41" fmla="*/ 3558 h 3598"/>
                <a:gd name="T42" fmla="*/ 779 w 3571"/>
                <a:gd name="T43" fmla="*/ 3596 h 3598"/>
                <a:gd name="T44" fmla="*/ 466 w 3571"/>
                <a:gd name="T45" fmla="*/ 3509 h 3598"/>
                <a:gd name="T46" fmla="*/ 202 w 3571"/>
                <a:gd name="T47" fmla="*/ 3302 h 3598"/>
                <a:gd name="T48" fmla="*/ 42 w 3571"/>
                <a:gd name="T49" fmla="*/ 3017 h 3598"/>
                <a:gd name="T50" fmla="*/ 3 w 3571"/>
                <a:gd name="T51" fmla="*/ 2687 h 3598"/>
                <a:gd name="T52" fmla="*/ 92 w 3571"/>
                <a:gd name="T53" fmla="*/ 2370 h 3598"/>
                <a:gd name="T54" fmla="*/ 913 w 3571"/>
                <a:gd name="T55" fmla="*/ 1492 h 3598"/>
                <a:gd name="T56" fmla="*/ 1231 w 3571"/>
                <a:gd name="T57" fmla="*/ 1248 h 3598"/>
                <a:gd name="T58" fmla="*/ 1553 w 3571"/>
                <a:gd name="T59" fmla="*/ 1140 h 3598"/>
                <a:gd name="T60" fmla="*/ 2901 w 3571"/>
                <a:gd name="T61" fmla="*/ 24 h 3598"/>
                <a:gd name="T62" fmla="*/ 3209 w 3571"/>
                <a:gd name="T63" fmla="*/ 174 h 3598"/>
                <a:gd name="T64" fmla="*/ 3447 w 3571"/>
                <a:gd name="T65" fmla="*/ 429 h 3598"/>
                <a:gd name="T66" fmla="*/ 3560 w 3571"/>
                <a:gd name="T67" fmla="*/ 737 h 3598"/>
                <a:gd name="T68" fmla="*/ 3547 w 3571"/>
                <a:gd name="T69" fmla="*/ 1068 h 3598"/>
                <a:gd name="T70" fmla="*/ 3411 w 3571"/>
                <a:gd name="T71" fmla="*/ 1366 h 3598"/>
                <a:gd name="T72" fmla="*/ 2481 w 3571"/>
                <a:gd name="T73" fmla="*/ 2296 h 3598"/>
                <a:gd name="T74" fmla="*/ 2145 w 3571"/>
                <a:gd name="T75" fmla="*/ 2477 h 3598"/>
                <a:gd name="T76" fmla="*/ 1828 w 3571"/>
                <a:gd name="T77" fmla="*/ 2496 h 3598"/>
                <a:gd name="T78" fmla="*/ 1551 w 3571"/>
                <a:gd name="T79" fmla="*/ 2372 h 3598"/>
                <a:gd name="T80" fmla="*/ 1394 w 3571"/>
                <a:gd name="T81" fmla="*/ 2194 h 3598"/>
                <a:gd name="T82" fmla="*/ 1406 w 3571"/>
                <a:gd name="T83" fmla="*/ 2027 h 3598"/>
                <a:gd name="T84" fmla="*/ 1537 w 3571"/>
                <a:gd name="T85" fmla="*/ 1914 h 3598"/>
                <a:gd name="T86" fmla="*/ 1703 w 3571"/>
                <a:gd name="T87" fmla="*/ 1926 h 3598"/>
                <a:gd name="T88" fmla="*/ 1794 w 3571"/>
                <a:gd name="T89" fmla="*/ 1999 h 3598"/>
                <a:gd name="T90" fmla="*/ 1878 w 3571"/>
                <a:gd name="T91" fmla="*/ 2049 h 3598"/>
                <a:gd name="T92" fmla="*/ 2002 w 3571"/>
                <a:gd name="T93" fmla="*/ 2054 h 3598"/>
                <a:gd name="T94" fmla="*/ 2173 w 3571"/>
                <a:gd name="T95" fmla="*/ 1973 h 3598"/>
                <a:gd name="T96" fmla="*/ 3041 w 3571"/>
                <a:gd name="T97" fmla="*/ 1118 h 3598"/>
                <a:gd name="T98" fmla="*/ 3126 w 3571"/>
                <a:gd name="T99" fmla="*/ 915 h 3598"/>
                <a:gd name="T100" fmla="*/ 3089 w 3571"/>
                <a:gd name="T101" fmla="*/ 697 h 3598"/>
                <a:gd name="T102" fmla="*/ 2947 w 3571"/>
                <a:gd name="T103" fmla="*/ 533 h 3598"/>
                <a:gd name="T104" fmla="*/ 2759 w 3571"/>
                <a:gd name="T105" fmla="*/ 451 h 3598"/>
                <a:gd name="T106" fmla="*/ 2561 w 3571"/>
                <a:gd name="T107" fmla="*/ 487 h 3598"/>
                <a:gd name="T108" fmla="*/ 2205 w 3571"/>
                <a:gd name="T109" fmla="*/ 811 h 3598"/>
                <a:gd name="T110" fmla="*/ 2039 w 3571"/>
                <a:gd name="T111" fmla="*/ 823 h 3598"/>
                <a:gd name="T112" fmla="*/ 1909 w 3571"/>
                <a:gd name="T113" fmla="*/ 710 h 3598"/>
                <a:gd name="T114" fmla="*/ 1896 w 3571"/>
                <a:gd name="T115" fmla="*/ 543 h 3598"/>
                <a:gd name="T116" fmla="*/ 2228 w 3571"/>
                <a:gd name="T117" fmla="*/ 180 h 3598"/>
                <a:gd name="T118" fmla="*/ 2518 w 3571"/>
                <a:gd name="T119" fmla="*/ 26 h 3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71" h="3598">
                  <a:moveTo>
                    <a:pt x="1615" y="1135"/>
                  </a:moveTo>
                  <a:lnTo>
                    <a:pt x="1677" y="1135"/>
                  </a:lnTo>
                  <a:lnTo>
                    <a:pt x="1737" y="1141"/>
                  </a:lnTo>
                  <a:lnTo>
                    <a:pt x="1798" y="1153"/>
                  </a:lnTo>
                  <a:lnTo>
                    <a:pt x="1856" y="1170"/>
                  </a:lnTo>
                  <a:lnTo>
                    <a:pt x="1913" y="1193"/>
                  </a:lnTo>
                  <a:lnTo>
                    <a:pt x="1968" y="1221"/>
                  </a:lnTo>
                  <a:lnTo>
                    <a:pt x="2022" y="1255"/>
                  </a:lnTo>
                  <a:lnTo>
                    <a:pt x="2073" y="1295"/>
                  </a:lnTo>
                  <a:lnTo>
                    <a:pt x="2122" y="1339"/>
                  </a:lnTo>
                  <a:lnTo>
                    <a:pt x="2146" y="1367"/>
                  </a:lnTo>
                  <a:lnTo>
                    <a:pt x="2163" y="1398"/>
                  </a:lnTo>
                  <a:lnTo>
                    <a:pt x="2177" y="1430"/>
                  </a:lnTo>
                  <a:lnTo>
                    <a:pt x="2184" y="1463"/>
                  </a:lnTo>
                  <a:lnTo>
                    <a:pt x="2188" y="1498"/>
                  </a:lnTo>
                  <a:lnTo>
                    <a:pt x="2185" y="1532"/>
                  </a:lnTo>
                  <a:lnTo>
                    <a:pt x="2178" y="1565"/>
                  </a:lnTo>
                  <a:lnTo>
                    <a:pt x="2165" y="1597"/>
                  </a:lnTo>
                  <a:lnTo>
                    <a:pt x="2147" y="1627"/>
                  </a:lnTo>
                  <a:lnTo>
                    <a:pt x="2123" y="1655"/>
                  </a:lnTo>
                  <a:lnTo>
                    <a:pt x="2096" y="1679"/>
                  </a:lnTo>
                  <a:lnTo>
                    <a:pt x="2066" y="1697"/>
                  </a:lnTo>
                  <a:lnTo>
                    <a:pt x="2034" y="1710"/>
                  </a:lnTo>
                  <a:lnTo>
                    <a:pt x="2001" y="1718"/>
                  </a:lnTo>
                  <a:lnTo>
                    <a:pt x="1967" y="1721"/>
                  </a:lnTo>
                  <a:lnTo>
                    <a:pt x="1933" y="1718"/>
                  </a:lnTo>
                  <a:lnTo>
                    <a:pt x="1900" y="1711"/>
                  </a:lnTo>
                  <a:lnTo>
                    <a:pt x="1868" y="1698"/>
                  </a:lnTo>
                  <a:lnTo>
                    <a:pt x="1838" y="1679"/>
                  </a:lnTo>
                  <a:lnTo>
                    <a:pt x="1811" y="1656"/>
                  </a:lnTo>
                  <a:lnTo>
                    <a:pt x="1778" y="1628"/>
                  </a:lnTo>
                  <a:lnTo>
                    <a:pt x="1745" y="1607"/>
                  </a:lnTo>
                  <a:lnTo>
                    <a:pt x="1711" y="1593"/>
                  </a:lnTo>
                  <a:lnTo>
                    <a:pt x="1676" y="1583"/>
                  </a:lnTo>
                  <a:lnTo>
                    <a:pt x="1640" y="1579"/>
                  </a:lnTo>
                  <a:lnTo>
                    <a:pt x="1605" y="1581"/>
                  </a:lnTo>
                  <a:lnTo>
                    <a:pt x="1569" y="1586"/>
                  </a:lnTo>
                  <a:lnTo>
                    <a:pt x="1534" y="1596"/>
                  </a:lnTo>
                  <a:lnTo>
                    <a:pt x="1498" y="1609"/>
                  </a:lnTo>
                  <a:lnTo>
                    <a:pt x="1464" y="1626"/>
                  </a:lnTo>
                  <a:lnTo>
                    <a:pt x="1428" y="1645"/>
                  </a:lnTo>
                  <a:lnTo>
                    <a:pt x="1395" y="1666"/>
                  </a:lnTo>
                  <a:lnTo>
                    <a:pt x="1364" y="1688"/>
                  </a:lnTo>
                  <a:lnTo>
                    <a:pt x="1332" y="1711"/>
                  </a:lnTo>
                  <a:lnTo>
                    <a:pt x="1302" y="1736"/>
                  </a:lnTo>
                  <a:lnTo>
                    <a:pt x="1275" y="1760"/>
                  </a:lnTo>
                  <a:lnTo>
                    <a:pt x="1248" y="1784"/>
                  </a:lnTo>
                  <a:lnTo>
                    <a:pt x="1224" y="1808"/>
                  </a:lnTo>
                  <a:lnTo>
                    <a:pt x="559" y="2473"/>
                  </a:lnTo>
                  <a:lnTo>
                    <a:pt x="530" y="2506"/>
                  </a:lnTo>
                  <a:lnTo>
                    <a:pt x="503" y="2543"/>
                  </a:lnTo>
                  <a:lnTo>
                    <a:pt x="482" y="2582"/>
                  </a:lnTo>
                  <a:lnTo>
                    <a:pt x="465" y="2622"/>
                  </a:lnTo>
                  <a:lnTo>
                    <a:pt x="453" y="2665"/>
                  </a:lnTo>
                  <a:lnTo>
                    <a:pt x="445" y="2709"/>
                  </a:lnTo>
                  <a:lnTo>
                    <a:pt x="443" y="2754"/>
                  </a:lnTo>
                  <a:lnTo>
                    <a:pt x="445" y="2800"/>
                  </a:lnTo>
                  <a:lnTo>
                    <a:pt x="453" y="2843"/>
                  </a:lnTo>
                  <a:lnTo>
                    <a:pt x="465" y="2886"/>
                  </a:lnTo>
                  <a:lnTo>
                    <a:pt x="482" y="2927"/>
                  </a:lnTo>
                  <a:lnTo>
                    <a:pt x="503" y="2966"/>
                  </a:lnTo>
                  <a:lnTo>
                    <a:pt x="530" y="3002"/>
                  </a:lnTo>
                  <a:lnTo>
                    <a:pt x="559" y="3036"/>
                  </a:lnTo>
                  <a:lnTo>
                    <a:pt x="594" y="3067"/>
                  </a:lnTo>
                  <a:lnTo>
                    <a:pt x="632" y="3093"/>
                  </a:lnTo>
                  <a:lnTo>
                    <a:pt x="671" y="3114"/>
                  </a:lnTo>
                  <a:lnTo>
                    <a:pt x="713" y="3131"/>
                  </a:lnTo>
                  <a:lnTo>
                    <a:pt x="756" y="3143"/>
                  </a:lnTo>
                  <a:lnTo>
                    <a:pt x="800" y="3151"/>
                  </a:lnTo>
                  <a:lnTo>
                    <a:pt x="844" y="3153"/>
                  </a:lnTo>
                  <a:lnTo>
                    <a:pt x="888" y="3151"/>
                  </a:lnTo>
                  <a:lnTo>
                    <a:pt x="931" y="3143"/>
                  </a:lnTo>
                  <a:lnTo>
                    <a:pt x="973" y="3131"/>
                  </a:lnTo>
                  <a:lnTo>
                    <a:pt x="1015" y="3114"/>
                  </a:lnTo>
                  <a:lnTo>
                    <a:pt x="1055" y="3093"/>
                  </a:lnTo>
                  <a:lnTo>
                    <a:pt x="1092" y="3067"/>
                  </a:lnTo>
                  <a:lnTo>
                    <a:pt x="1127" y="3036"/>
                  </a:lnTo>
                  <a:lnTo>
                    <a:pt x="1307" y="2855"/>
                  </a:lnTo>
                  <a:lnTo>
                    <a:pt x="1335" y="2832"/>
                  </a:lnTo>
                  <a:lnTo>
                    <a:pt x="1366" y="2813"/>
                  </a:lnTo>
                  <a:lnTo>
                    <a:pt x="1398" y="2800"/>
                  </a:lnTo>
                  <a:lnTo>
                    <a:pt x="1431" y="2792"/>
                  </a:lnTo>
                  <a:lnTo>
                    <a:pt x="1465" y="2790"/>
                  </a:lnTo>
                  <a:lnTo>
                    <a:pt x="1499" y="2793"/>
                  </a:lnTo>
                  <a:lnTo>
                    <a:pt x="1532" y="2801"/>
                  </a:lnTo>
                  <a:lnTo>
                    <a:pt x="1563" y="2814"/>
                  </a:lnTo>
                  <a:lnTo>
                    <a:pt x="1593" y="2832"/>
                  </a:lnTo>
                  <a:lnTo>
                    <a:pt x="1621" y="2856"/>
                  </a:lnTo>
                  <a:lnTo>
                    <a:pt x="1644" y="2884"/>
                  </a:lnTo>
                  <a:lnTo>
                    <a:pt x="1662" y="2914"/>
                  </a:lnTo>
                  <a:lnTo>
                    <a:pt x="1674" y="2946"/>
                  </a:lnTo>
                  <a:lnTo>
                    <a:pt x="1682" y="2979"/>
                  </a:lnTo>
                  <a:lnTo>
                    <a:pt x="1685" y="3013"/>
                  </a:lnTo>
                  <a:lnTo>
                    <a:pt x="1682" y="3048"/>
                  </a:lnTo>
                  <a:lnTo>
                    <a:pt x="1674" y="3081"/>
                  </a:lnTo>
                  <a:lnTo>
                    <a:pt x="1661" y="3113"/>
                  </a:lnTo>
                  <a:lnTo>
                    <a:pt x="1643" y="3143"/>
                  </a:lnTo>
                  <a:lnTo>
                    <a:pt x="1620" y="3171"/>
                  </a:lnTo>
                  <a:lnTo>
                    <a:pt x="1439" y="3352"/>
                  </a:lnTo>
                  <a:lnTo>
                    <a:pt x="1388" y="3399"/>
                  </a:lnTo>
                  <a:lnTo>
                    <a:pt x="1335" y="3441"/>
                  </a:lnTo>
                  <a:lnTo>
                    <a:pt x="1279" y="3477"/>
                  </a:lnTo>
                  <a:lnTo>
                    <a:pt x="1221" y="3509"/>
                  </a:lnTo>
                  <a:lnTo>
                    <a:pt x="1160" y="3536"/>
                  </a:lnTo>
                  <a:lnTo>
                    <a:pt x="1099" y="3558"/>
                  </a:lnTo>
                  <a:lnTo>
                    <a:pt x="1036" y="3576"/>
                  </a:lnTo>
                  <a:lnTo>
                    <a:pt x="972" y="3588"/>
                  </a:lnTo>
                  <a:lnTo>
                    <a:pt x="908" y="3596"/>
                  </a:lnTo>
                  <a:lnTo>
                    <a:pt x="843" y="3598"/>
                  </a:lnTo>
                  <a:lnTo>
                    <a:pt x="779" y="3596"/>
                  </a:lnTo>
                  <a:lnTo>
                    <a:pt x="714" y="3588"/>
                  </a:lnTo>
                  <a:lnTo>
                    <a:pt x="650" y="3576"/>
                  </a:lnTo>
                  <a:lnTo>
                    <a:pt x="588" y="3558"/>
                  </a:lnTo>
                  <a:lnTo>
                    <a:pt x="526" y="3536"/>
                  </a:lnTo>
                  <a:lnTo>
                    <a:pt x="466" y="3509"/>
                  </a:lnTo>
                  <a:lnTo>
                    <a:pt x="408" y="3477"/>
                  </a:lnTo>
                  <a:lnTo>
                    <a:pt x="352" y="3441"/>
                  </a:lnTo>
                  <a:lnTo>
                    <a:pt x="299" y="3399"/>
                  </a:lnTo>
                  <a:lnTo>
                    <a:pt x="247" y="3352"/>
                  </a:lnTo>
                  <a:lnTo>
                    <a:pt x="202" y="3302"/>
                  </a:lnTo>
                  <a:lnTo>
                    <a:pt x="160" y="3250"/>
                  </a:lnTo>
                  <a:lnTo>
                    <a:pt x="124" y="3195"/>
                  </a:lnTo>
                  <a:lnTo>
                    <a:pt x="92" y="3137"/>
                  </a:lnTo>
                  <a:lnTo>
                    <a:pt x="64" y="3078"/>
                  </a:lnTo>
                  <a:lnTo>
                    <a:pt x="42" y="3017"/>
                  </a:lnTo>
                  <a:lnTo>
                    <a:pt x="24" y="2952"/>
                  </a:lnTo>
                  <a:lnTo>
                    <a:pt x="11" y="2888"/>
                  </a:lnTo>
                  <a:lnTo>
                    <a:pt x="3" y="2822"/>
                  </a:lnTo>
                  <a:lnTo>
                    <a:pt x="0" y="2754"/>
                  </a:lnTo>
                  <a:lnTo>
                    <a:pt x="3" y="2687"/>
                  </a:lnTo>
                  <a:lnTo>
                    <a:pt x="11" y="2620"/>
                  </a:lnTo>
                  <a:lnTo>
                    <a:pt x="24" y="2555"/>
                  </a:lnTo>
                  <a:lnTo>
                    <a:pt x="42" y="2492"/>
                  </a:lnTo>
                  <a:lnTo>
                    <a:pt x="64" y="2430"/>
                  </a:lnTo>
                  <a:lnTo>
                    <a:pt x="92" y="2370"/>
                  </a:lnTo>
                  <a:lnTo>
                    <a:pt x="124" y="2312"/>
                  </a:lnTo>
                  <a:lnTo>
                    <a:pt x="160" y="2258"/>
                  </a:lnTo>
                  <a:lnTo>
                    <a:pt x="202" y="2205"/>
                  </a:lnTo>
                  <a:lnTo>
                    <a:pt x="247" y="2156"/>
                  </a:lnTo>
                  <a:lnTo>
                    <a:pt x="913" y="1492"/>
                  </a:lnTo>
                  <a:lnTo>
                    <a:pt x="976" y="1432"/>
                  </a:lnTo>
                  <a:lnTo>
                    <a:pt x="1038" y="1378"/>
                  </a:lnTo>
                  <a:lnTo>
                    <a:pt x="1102" y="1329"/>
                  </a:lnTo>
                  <a:lnTo>
                    <a:pt x="1167" y="1286"/>
                  </a:lnTo>
                  <a:lnTo>
                    <a:pt x="1231" y="1248"/>
                  </a:lnTo>
                  <a:lnTo>
                    <a:pt x="1295" y="1215"/>
                  </a:lnTo>
                  <a:lnTo>
                    <a:pt x="1360" y="1189"/>
                  </a:lnTo>
                  <a:lnTo>
                    <a:pt x="1425" y="1166"/>
                  </a:lnTo>
                  <a:lnTo>
                    <a:pt x="1489" y="1151"/>
                  </a:lnTo>
                  <a:lnTo>
                    <a:pt x="1553" y="1140"/>
                  </a:lnTo>
                  <a:lnTo>
                    <a:pt x="1615" y="1135"/>
                  </a:lnTo>
                  <a:close/>
                  <a:moveTo>
                    <a:pt x="2708" y="0"/>
                  </a:moveTo>
                  <a:lnTo>
                    <a:pt x="2772" y="3"/>
                  </a:lnTo>
                  <a:lnTo>
                    <a:pt x="2837" y="10"/>
                  </a:lnTo>
                  <a:lnTo>
                    <a:pt x="2901" y="24"/>
                  </a:lnTo>
                  <a:lnTo>
                    <a:pt x="2964" y="44"/>
                  </a:lnTo>
                  <a:lnTo>
                    <a:pt x="3027" y="68"/>
                  </a:lnTo>
                  <a:lnTo>
                    <a:pt x="3090" y="98"/>
                  </a:lnTo>
                  <a:lnTo>
                    <a:pt x="3150" y="133"/>
                  </a:lnTo>
                  <a:lnTo>
                    <a:pt x="3209" y="174"/>
                  </a:lnTo>
                  <a:lnTo>
                    <a:pt x="3268" y="221"/>
                  </a:lnTo>
                  <a:lnTo>
                    <a:pt x="3323" y="272"/>
                  </a:lnTo>
                  <a:lnTo>
                    <a:pt x="3369" y="322"/>
                  </a:lnTo>
                  <a:lnTo>
                    <a:pt x="3411" y="374"/>
                  </a:lnTo>
                  <a:lnTo>
                    <a:pt x="3447" y="429"/>
                  </a:lnTo>
                  <a:lnTo>
                    <a:pt x="3479" y="487"/>
                  </a:lnTo>
                  <a:lnTo>
                    <a:pt x="3506" y="546"/>
                  </a:lnTo>
                  <a:lnTo>
                    <a:pt x="3529" y="608"/>
                  </a:lnTo>
                  <a:lnTo>
                    <a:pt x="3547" y="671"/>
                  </a:lnTo>
                  <a:lnTo>
                    <a:pt x="3560" y="737"/>
                  </a:lnTo>
                  <a:lnTo>
                    <a:pt x="3568" y="802"/>
                  </a:lnTo>
                  <a:lnTo>
                    <a:pt x="3571" y="870"/>
                  </a:lnTo>
                  <a:lnTo>
                    <a:pt x="3568" y="937"/>
                  </a:lnTo>
                  <a:lnTo>
                    <a:pt x="3560" y="1004"/>
                  </a:lnTo>
                  <a:lnTo>
                    <a:pt x="3547" y="1068"/>
                  </a:lnTo>
                  <a:lnTo>
                    <a:pt x="3529" y="1132"/>
                  </a:lnTo>
                  <a:lnTo>
                    <a:pt x="3507" y="1194"/>
                  </a:lnTo>
                  <a:lnTo>
                    <a:pt x="3479" y="1254"/>
                  </a:lnTo>
                  <a:lnTo>
                    <a:pt x="3447" y="1310"/>
                  </a:lnTo>
                  <a:lnTo>
                    <a:pt x="3411" y="1366"/>
                  </a:lnTo>
                  <a:lnTo>
                    <a:pt x="3369" y="1418"/>
                  </a:lnTo>
                  <a:lnTo>
                    <a:pt x="3324" y="1468"/>
                  </a:lnTo>
                  <a:lnTo>
                    <a:pt x="2614" y="2177"/>
                  </a:lnTo>
                  <a:lnTo>
                    <a:pt x="2548" y="2239"/>
                  </a:lnTo>
                  <a:lnTo>
                    <a:pt x="2481" y="2296"/>
                  </a:lnTo>
                  <a:lnTo>
                    <a:pt x="2414" y="2345"/>
                  </a:lnTo>
                  <a:lnTo>
                    <a:pt x="2347" y="2388"/>
                  </a:lnTo>
                  <a:lnTo>
                    <a:pt x="2280" y="2424"/>
                  </a:lnTo>
                  <a:lnTo>
                    <a:pt x="2212" y="2454"/>
                  </a:lnTo>
                  <a:lnTo>
                    <a:pt x="2145" y="2477"/>
                  </a:lnTo>
                  <a:lnTo>
                    <a:pt x="2078" y="2494"/>
                  </a:lnTo>
                  <a:lnTo>
                    <a:pt x="2012" y="2504"/>
                  </a:lnTo>
                  <a:lnTo>
                    <a:pt x="1946" y="2507"/>
                  </a:lnTo>
                  <a:lnTo>
                    <a:pt x="1887" y="2504"/>
                  </a:lnTo>
                  <a:lnTo>
                    <a:pt x="1828" y="2496"/>
                  </a:lnTo>
                  <a:lnTo>
                    <a:pt x="1771" y="2482"/>
                  </a:lnTo>
                  <a:lnTo>
                    <a:pt x="1714" y="2463"/>
                  </a:lnTo>
                  <a:lnTo>
                    <a:pt x="1659" y="2439"/>
                  </a:lnTo>
                  <a:lnTo>
                    <a:pt x="1604" y="2408"/>
                  </a:lnTo>
                  <a:lnTo>
                    <a:pt x="1551" y="2372"/>
                  </a:lnTo>
                  <a:lnTo>
                    <a:pt x="1500" y="2331"/>
                  </a:lnTo>
                  <a:lnTo>
                    <a:pt x="1449" y="2284"/>
                  </a:lnTo>
                  <a:lnTo>
                    <a:pt x="1425" y="2257"/>
                  </a:lnTo>
                  <a:lnTo>
                    <a:pt x="1407" y="2226"/>
                  </a:lnTo>
                  <a:lnTo>
                    <a:pt x="1394" y="2194"/>
                  </a:lnTo>
                  <a:lnTo>
                    <a:pt x="1387" y="2161"/>
                  </a:lnTo>
                  <a:lnTo>
                    <a:pt x="1383" y="2126"/>
                  </a:lnTo>
                  <a:lnTo>
                    <a:pt x="1385" y="2092"/>
                  </a:lnTo>
                  <a:lnTo>
                    <a:pt x="1393" y="2059"/>
                  </a:lnTo>
                  <a:lnTo>
                    <a:pt x="1406" y="2027"/>
                  </a:lnTo>
                  <a:lnTo>
                    <a:pt x="1424" y="1997"/>
                  </a:lnTo>
                  <a:lnTo>
                    <a:pt x="1448" y="1969"/>
                  </a:lnTo>
                  <a:lnTo>
                    <a:pt x="1474" y="1945"/>
                  </a:lnTo>
                  <a:lnTo>
                    <a:pt x="1505" y="1927"/>
                  </a:lnTo>
                  <a:lnTo>
                    <a:pt x="1537" y="1914"/>
                  </a:lnTo>
                  <a:lnTo>
                    <a:pt x="1570" y="1906"/>
                  </a:lnTo>
                  <a:lnTo>
                    <a:pt x="1604" y="1903"/>
                  </a:lnTo>
                  <a:lnTo>
                    <a:pt x="1638" y="1906"/>
                  </a:lnTo>
                  <a:lnTo>
                    <a:pt x="1671" y="1913"/>
                  </a:lnTo>
                  <a:lnTo>
                    <a:pt x="1703" y="1926"/>
                  </a:lnTo>
                  <a:lnTo>
                    <a:pt x="1733" y="1945"/>
                  </a:lnTo>
                  <a:lnTo>
                    <a:pt x="1760" y="1968"/>
                  </a:lnTo>
                  <a:lnTo>
                    <a:pt x="1770" y="1978"/>
                  </a:lnTo>
                  <a:lnTo>
                    <a:pt x="1782" y="1988"/>
                  </a:lnTo>
                  <a:lnTo>
                    <a:pt x="1794" y="1999"/>
                  </a:lnTo>
                  <a:lnTo>
                    <a:pt x="1807" y="2010"/>
                  </a:lnTo>
                  <a:lnTo>
                    <a:pt x="1823" y="2021"/>
                  </a:lnTo>
                  <a:lnTo>
                    <a:pt x="1839" y="2031"/>
                  </a:lnTo>
                  <a:lnTo>
                    <a:pt x="1858" y="2041"/>
                  </a:lnTo>
                  <a:lnTo>
                    <a:pt x="1878" y="2049"/>
                  </a:lnTo>
                  <a:lnTo>
                    <a:pt x="1899" y="2054"/>
                  </a:lnTo>
                  <a:lnTo>
                    <a:pt x="1922" y="2059"/>
                  </a:lnTo>
                  <a:lnTo>
                    <a:pt x="1947" y="2061"/>
                  </a:lnTo>
                  <a:lnTo>
                    <a:pt x="1973" y="2059"/>
                  </a:lnTo>
                  <a:lnTo>
                    <a:pt x="2002" y="2054"/>
                  </a:lnTo>
                  <a:lnTo>
                    <a:pt x="2032" y="2047"/>
                  </a:lnTo>
                  <a:lnTo>
                    <a:pt x="2065" y="2035"/>
                  </a:lnTo>
                  <a:lnTo>
                    <a:pt x="2099" y="2019"/>
                  </a:lnTo>
                  <a:lnTo>
                    <a:pt x="2135" y="1998"/>
                  </a:lnTo>
                  <a:lnTo>
                    <a:pt x="2173" y="1973"/>
                  </a:lnTo>
                  <a:lnTo>
                    <a:pt x="2214" y="1940"/>
                  </a:lnTo>
                  <a:lnTo>
                    <a:pt x="2257" y="1904"/>
                  </a:lnTo>
                  <a:lnTo>
                    <a:pt x="2302" y="1861"/>
                  </a:lnTo>
                  <a:lnTo>
                    <a:pt x="3012" y="1152"/>
                  </a:lnTo>
                  <a:lnTo>
                    <a:pt x="3041" y="1118"/>
                  </a:lnTo>
                  <a:lnTo>
                    <a:pt x="3068" y="1081"/>
                  </a:lnTo>
                  <a:lnTo>
                    <a:pt x="3089" y="1042"/>
                  </a:lnTo>
                  <a:lnTo>
                    <a:pt x="3106" y="1001"/>
                  </a:lnTo>
                  <a:lnTo>
                    <a:pt x="3118" y="959"/>
                  </a:lnTo>
                  <a:lnTo>
                    <a:pt x="3126" y="915"/>
                  </a:lnTo>
                  <a:lnTo>
                    <a:pt x="3128" y="870"/>
                  </a:lnTo>
                  <a:lnTo>
                    <a:pt x="3126" y="825"/>
                  </a:lnTo>
                  <a:lnTo>
                    <a:pt x="3118" y="781"/>
                  </a:lnTo>
                  <a:lnTo>
                    <a:pt x="3106" y="738"/>
                  </a:lnTo>
                  <a:lnTo>
                    <a:pt x="3089" y="697"/>
                  </a:lnTo>
                  <a:lnTo>
                    <a:pt x="3068" y="658"/>
                  </a:lnTo>
                  <a:lnTo>
                    <a:pt x="3041" y="623"/>
                  </a:lnTo>
                  <a:lnTo>
                    <a:pt x="3012" y="588"/>
                  </a:lnTo>
                  <a:lnTo>
                    <a:pt x="2980" y="560"/>
                  </a:lnTo>
                  <a:lnTo>
                    <a:pt x="2947" y="533"/>
                  </a:lnTo>
                  <a:lnTo>
                    <a:pt x="2912" y="510"/>
                  </a:lnTo>
                  <a:lnTo>
                    <a:pt x="2874" y="489"/>
                  </a:lnTo>
                  <a:lnTo>
                    <a:pt x="2837" y="472"/>
                  </a:lnTo>
                  <a:lnTo>
                    <a:pt x="2799" y="460"/>
                  </a:lnTo>
                  <a:lnTo>
                    <a:pt x="2759" y="451"/>
                  </a:lnTo>
                  <a:lnTo>
                    <a:pt x="2719" y="448"/>
                  </a:lnTo>
                  <a:lnTo>
                    <a:pt x="2679" y="449"/>
                  </a:lnTo>
                  <a:lnTo>
                    <a:pt x="2639" y="456"/>
                  </a:lnTo>
                  <a:lnTo>
                    <a:pt x="2601" y="469"/>
                  </a:lnTo>
                  <a:lnTo>
                    <a:pt x="2561" y="487"/>
                  </a:lnTo>
                  <a:lnTo>
                    <a:pt x="2524" y="512"/>
                  </a:lnTo>
                  <a:lnTo>
                    <a:pt x="2488" y="544"/>
                  </a:lnTo>
                  <a:lnTo>
                    <a:pt x="2263" y="769"/>
                  </a:lnTo>
                  <a:lnTo>
                    <a:pt x="2235" y="792"/>
                  </a:lnTo>
                  <a:lnTo>
                    <a:pt x="2205" y="811"/>
                  </a:lnTo>
                  <a:lnTo>
                    <a:pt x="2173" y="824"/>
                  </a:lnTo>
                  <a:lnTo>
                    <a:pt x="2140" y="831"/>
                  </a:lnTo>
                  <a:lnTo>
                    <a:pt x="2106" y="834"/>
                  </a:lnTo>
                  <a:lnTo>
                    <a:pt x="2072" y="831"/>
                  </a:lnTo>
                  <a:lnTo>
                    <a:pt x="2039" y="823"/>
                  </a:lnTo>
                  <a:lnTo>
                    <a:pt x="2007" y="810"/>
                  </a:lnTo>
                  <a:lnTo>
                    <a:pt x="1978" y="792"/>
                  </a:lnTo>
                  <a:lnTo>
                    <a:pt x="1950" y="768"/>
                  </a:lnTo>
                  <a:lnTo>
                    <a:pt x="1927" y="740"/>
                  </a:lnTo>
                  <a:lnTo>
                    <a:pt x="1909" y="710"/>
                  </a:lnTo>
                  <a:lnTo>
                    <a:pt x="1896" y="678"/>
                  </a:lnTo>
                  <a:lnTo>
                    <a:pt x="1889" y="645"/>
                  </a:lnTo>
                  <a:lnTo>
                    <a:pt x="1885" y="611"/>
                  </a:lnTo>
                  <a:lnTo>
                    <a:pt x="1889" y="576"/>
                  </a:lnTo>
                  <a:lnTo>
                    <a:pt x="1896" y="543"/>
                  </a:lnTo>
                  <a:lnTo>
                    <a:pt x="1910" y="511"/>
                  </a:lnTo>
                  <a:lnTo>
                    <a:pt x="1928" y="481"/>
                  </a:lnTo>
                  <a:lnTo>
                    <a:pt x="1951" y="453"/>
                  </a:lnTo>
                  <a:lnTo>
                    <a:pt x="2177" y="227"/>
                  </a:lnTo>
                  <a:lnTo>
                    <a:pt x="2228" y="180"/>
                  </a:lnTo>
                  <a:lnTo>
                    <a:pt x="2282" y="138"/>
                  </a:lnTo>
                  <a:lnTo>
                    <a:pt x="2339" y="101"/>
                  </a:lnTo>
                  <a:lnTo>
                    <a:pt x="2397" y="71"/>
                  </a:lnTo>
                  <a:lnTo>
                    <a:pt x="2457" y="46"/>
                  </a:lnTo>
                  <a:lnTo>
                    <a:pt x="2518" y="26"/>
                  </a:lnTo>
                  <a:lnTo>
                    <a:pt x="2581" y="12"/>
                  </a:lnTo>
                  <a:lnTo>
                    <a:pt x="2644" y="4"/>
                  </a:lnTo>
                  <a:lnTo>
                    <a:pt x="270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970426" y="2941545"/>
            <a:ext cx="5769290" cy="968188"/>
            <a:chOff x="6161453" y="2941545"/>
            <a:chExt cx="5769290" cy="968188"/>
          </a:xfrm>
        </p:grpSpPr>
        <p:sp>
          <p:nvSpPr>
            <p:cNvPr id="10" name="Rectangle 9"/>
            <p:cNvSpPr/>
            <p:nvPr/>
          </p:nvSpPr>
          <p:spPr>
            <a:xfrm>
              <a:off x="6161453" y="2941545"/>
              <a:ext cx="57692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/>
                </a:rPr>
                <a:t>Send them About MA document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6365579" y="3197039"/>
              <a:ext cx="457200" cy="457200"/>
              <a:chOff x="6365579" y="3197039"/>
              <a:chExt cx="457200" cy="4572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365579" y="3197039"/>
                <a:ext cx="457200" cy="4572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grpSp>
            <p:nvGrpSpPr>
              <p:cNvPr id="33" name="Group 14"/>
              <p:cNvGrpSpPr>
                <a:grpSpLocks noChangeAspect="1"/>
              </p:cNvGrpSpPr>
              <p:nvPr/>
            </p:nvGrpSpPr>
            <p:grpSpPr bwMode="auto">
              <a:xfrm>
                <a:off x="6488832" y="3308958"/>
                <a:ext cx="260350" cy="233363"/>
                <a:chOff x="3745" y="1928"/>
                <a:chExt cx="164" cy="147"/>
              </a:xfrm>
              <a:solidFill>
                <a:schemeClr val="bg1"/>
              </a:solidFill>
            </p:grpSpPr>
            <p:sp>
              <p:nvSpPr>
                <p:cNvPr id="36" name="Freeform 16"/>
                <p:cNvSpPr>
                  <a:spLocks/>
                </p:cNvSpPr>
                <p:nvPr/>
              </p:nvSpPr>
              <p:spPr bwMode="auto">
                <a:xfrm>
                  <a:off x="3745" y="1928"/>
                  <a:ext cx="118" cy="147"/>
                </a:xfrm>
                <a:custGeom>
                  <a:avLst/>
                  <a:gdLst>
                    <a:gd name="T0" fmla="*/ 253 w 2362"/>
                    <a:gd name="T1" fmla="*/ 0 h 3083"/>
                    <a:gd name="T2" fmla="*/ 2108 w 2362"/>
                    <a:gd name="T3" fmla="*/ 0 h 3083"/>
                    <a:gd name="T4" fmla="*/ 2146 w 2362"/>
                    <a:gd name="T5" fmla="*/ 3 h 3083"/>
                    <a:gd name="T6" fmla="*/ 2182 w 2362"/>
                    <a:gd name="T7" fmla="*/ 11 h 3083"/>
                    <a:gd name="T8" fmla="*/ 2216 w 2362"/>
                    <a:gd name="T9" fmla="*/ 25 h 3083"/>
                    <a:gd name="T10" fmla="*/ 2247 w 2362"/>
                    <a:gd name="T11" fmla="*/ 42 h 3083"/>
                    <a:gd name="T12" fmla="*/ 2275 w 2362"/>
                    <a:gd name="T13" fmla="*/ 64 h 3083"/>
                    <a:gd name="T14" fmla="*/ 2300 w 2362"/>
                    <a:gd name="T15" fmla="*/ 90 h 3083"/>
                    <a:gd name="T16" fmla="*/ 2321 w 2362"/>
                    <a:gd name="T17" fmla="*/ 120 h 3083"/>
                    <a:gd name="T18" fmla="*/ 2338 w 2362"/>
                    <a:gd name="T19" fmla="*/ 151 h 3083"/>
                    <a:gd name="T20" fmla="*/ 2351 w 2362"/>
                    <a:gd name="T21" fmla="*/ 187 h 3083"/>
                    <a:gd name="T22" fmla="*/ 2359 w 2362"/>
                    <a:gd name="T23" fmla="*/ 223 h 3083"/>
                    <a:gd name="T24" fmla="*/ 2362 w 2362"/>
                    <a:gd name="T25" fmla="*/ 262 h 3083"/>
                    <a:gd name="T26" fmla="*/ 2362 w 2362"/>
                    <a:gd name="T27" fmla="*/ 408 h 3083"/>
                    <a:gd name="T28" fmla="*/ 2113 w 2362"/>
                    <a:gd name="T29" fmla="*/ 695 h 3083"/>
                    <a:gd name="T30" fmla="*/ 2113 w 2362"/>
                    <a:gd name="T31" fmla="*/ 257 h 3083"/>
                    <a:gd name="T32" fmla="*/ 248 w 2362"/>
                    <a:gd name="T33" fmla="*/ 257 h 3083"/>
                    <a:gd name="T34" fmla="*/ 248 w 2362"/>
                    <a:gd name="T35" fmla="*/ 2826 h 3083"/>
                    <a:gd name="T36" fmla="*/ 2113 w 2362"/>
                    <a:gd name="T37" fmla="*/ 2826 h 3083"/>
                    <a:gd name="T38" fmla="*/ 2113 w 2362"/>
                    <a:gd name="T39" fmla="*/ 2264 h 3083"/>
                    <a:gd name="T40" fmla="*/ 2362 w 2362"/>
                    <a:gd name="T41" fmla="*/ 1979 h 3083"/>
                    <a:gd name="T42" fmla="*/ 2362 w 2362"/>
                    <a:gd name="T43" fmla="*/ 2821 h 3083"/>
                    <a:gd name="T44" fmla="*/ 2359 w 2362"/>
                    <a:gd name="T45" fmla="*/ 2859 h 3083"/>
                    <a:gd name="T46" fmla="*/ 2351 w 2362"/>
                    <a:gd name="T47" fmla="*/ 2897 h 3083"/>
                    <a:gd name="T48" fmla="*/ 2338 w 2362"/>
                    <a:gd name="T49" fmla="*/ 2932 h 3083"/>
                    <a:gd name="T50" fmla="*/ 2321 w 2362"/>
                    <a:gd name="T51" fmla="*/ 2964 h 3083"/>
                    <a:gd name="T52" fmla="*/ 2300 w 2362"/>
                    <a:gd name="T53" fmla="*/ 2993 h 3083"/>
                    <a:gd name="T54" fmla="*/ 2275 w 2362"/>
                    <a:gd name="T55" fmla="*/ 3018 h 3083"/>
                    <a:gd name="T56" fmla="*/ 2247 w 2362"/>
                    <a:gd name="T57" fmla="*/ 3040 h 3083"/>
                    <a:gd name="T58" fmla="*/ 2216 w 2362"/>
                    <a:gd name="T59" fmla="*/ 3058 h 3083"/>
                    <a:gd name="T60" fmla="*/ 2182 w 2362"/>
                    <a:gd name="T61" fmla="*/ 3072 h 3083"/>
                    <a:gd name="T62" fmla="*/ 2147 w 2362"/>
                    <a:gd name="T63" fmla="*/ 3080 h 3083"/>
                    <a:gd name="T64" fmla="*/ 2109 w 2362"/>
                    <a:gd name="T65" fmla="*/ 3083 h 3083"/>
                    <a:gd name="T66" fmla="*/ 253 w 2362"/>
                    <a:gd name="T67" fmla="*/ 3083 h 3083"/>
                    <a:gd name="T68" fmla="*/ 216 w 2362"/>
                    <a:gd name="T69" fmla="*/ 3080 h 3083"/>
                    <a:gd name="T70" fmla="*/ 180 w 2362"/>
                    <a:gd name="T71" fmla="*/ 3072 h 3083"/>
                    <a:gd name="T72" fmla="*/ 147 w 2362"/>
                    <a:gd name="T73" fmla="*/ 3058 h 3083"/>
                    <a:gd name="T74" fmla="*/ 115 w 2362"/>
                    <a:gd name="T75" fmla="*/ 3040 h 3083"/>
                    <a:gd name="T76" fmla="*/ 87 w 2362"/>
                    <a:gd name="T77" fmla="*/ 3018 h 3083"/>
                    <a:gd name="T78" fmla="*/ 62 w 2362"/>
                    <a:gd name="T79" fmla="*/ 2993 h 3083"/>
                    <a:gd name="T80" fmla="*/ 40 w 2362"/>
                    <a:gd name="T81" fmla="*/ 2964 h 3083"/>
                    <a:gd name="T82" fmla="*/ 23 w 2362"/>
                    <a:gd name="T83" fmla="*/ 2932 h 3083"/>
                    <a:gd name="T84" fmla="*/ 11 w 2362"/>
                    <a:gd name="T85" fmla="*/ 2897 h 3083"/>
                    <a:gd name="T86" fmla="*/ 3 w 2362"/>
                    <a:gd name="T87" fmla="*/ 2859 h 3083"/>
                    <a:gd name="T88" fmla="*/ 0 w 2362"/>
                    <a:gd name="T89" fmla="*/ 2821 h 3083"/>
                    <a:gd name="T90" fmla="*/ 0 w 2362"/>
                    <a:gd name="T91" fmla="*/ 262 h 3083"/>
                    <a:gd name="T92" fmla="*/ 3 w 2362"/>
                    <a:gd name="T93" fmla="*/ 223 h 3083"/>
                    <a:gd name="T94" fmla="*/ 11 w 2362"/>
                    <a:gd name="T95" fmla="*/ 187 h 3083"/>
                    <a:gd name="T96" fmla="*/ 23 w 2362"/>
                    <a:gd name="T97" fmla="*/ 151 h 3083"/>
                    <a:gd name="T98" fmla="*/ 40 w 2362"/>
                    <a:gd name="T99" fmla="*/ 120 h 3083"/>
                    <a:gd name="T100" fmla="*/ 62 w 2362"/>
                    <a:gd name="T101" fmla="*/ 90 h 3083"/>
                    <a:gd name="T102" fmla="*/ 87 w 2362"/>
                    <a:gd name="T103" fmla="*/ 64 h 3083"/>
                    <a:gd name="T104" fmla="*/ 115 w 2362"/>
                    <a:gd name="T105" fmla="*/ 42 h 3083"/>
                    <a:gd name="T106" fmla="*/ 147 w 2362"/>
                    <a:gd name="T107" fmla="*/ 25 h 3083"/>
                    <a:gd name="T108" fmla="*/ 180 w 2362"/>
                    <a:gd name="T109" fmla="*/ 11 h 3083"/>
                    <a:gd name="T110" fmla="*/ 216 w 2362"/>
                    <a:gd name="T111" fmla="*/ 3 h 3083"/>
                    <a:gd name="T112" fmla="*/ 253 w 2362"/>
                    <a:gd name="T113" fmla="*/ 0 h 3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362" h="3083">
                      <a:moveTo>
                        <a:pt x="253" y="0"/>
                      </a:moveTo>
                      <a:lnTo>
                        <a:pt x="2108" y="0"/>
                      </a:lnTo>
                      <a:lnTo>
                        <a:pt x="2146" y="3"/>
                      </a:lnTo>
                      <a:lnTo>
                        <a:pt x="2182" y="11"/>
                      </a:lnTo>
                      <a:lnTo>
                        <a:pt x="2216" y="25"/>
                      </a:lnTo>
                      <a:lnTo>
                        <a:pt x="2247" y="42"/>
                      </a:lnTo>
                      <a:lnTo>
                        <a:pt x="2275" y="64"/>
                      </a:lnTo>
                      <a:lnTo>
                        <a:pt x="2300" y="90"/>
                      </a:lnTo>
                      <a:lnTo>
                        <a:pt x="2321" y="120"/>
                      </a:lnTo>
                      <a:lnTo>
                        <a:pt x="2338" y="151"/>
                      </a:lnTo>
                      <a:lnTo>
                        <a:pt x="2351" y="187"/>
                      </a:lnTo>
                      <a:lnTo>
                        <a:pt x="2359" y="223"/>
                      </a:lnTo>
                      <a:lnTo>
                        <a:pt x="2362" y="262"/>
                      </a:lnTo>
                      <a:lnTo>
                        <a:pt x="2362" y="408"/>
                      </a:lnTo>
                      <a:lnTo>
                        <a:pt x="2113" y="695"/>
                      </a:lnTo>
                      <a:lnTo>
                        <a:pt x="2113" y="257"/>
                      </a:lnTo>
                      <a:lnTo>
                        <a:pt x="248" y="257"/>
                      </a:lnTo>
                      <a:lnTo>
                        <a:pt x="248" y="2826"/>
                      </a:lnTo>
                      <a:lnTo>
                        <a:pt x="2113" y="2826"/>
                      </a:lnTo>
                      <a:lnTo>
                        <a:pt x="2113" y="2264"/>
                      </a:lnTo>
                      <a:lnTo>
                        <a:pt x="2362" y="1979"/>
                      </a:lnTo>
                      <a:lnTo>
                        <a:pt x="2362" y="2821"/>
                      </a:lnTo>
                      <a:lnTo>
                        <a:pt x="2359" y="2859"/>
                      </a:lnTo>
                      <a:lnTo>
                        <a:pt x="2351" y="2897"/>
                      </a:lnTo>
                      <a:lnTo>
                        <a:pt x="2338" y="2932"/>
                      </a:lnTo>
                      <a:lnTo>
                        <a:pt x="2321" y="2964"/>
                      </a:lnTo>
                      <a:lnTo>
                        <a:pt x="2300" y="2993"/>
                      </a:lnTo>
                      <a:lnTo>
                        <a:pt x="2275" y="3018"/>
                      </a:lnTo>
                      <a:lnTo>
                        <a:pt x="2247" y="3040"/>
                      </a:lnTo>
                      <a:lnTo>
                        <a:pt x="2216" y="3058"/>
                      </a:lnTo>
                      <a:lnTo>
                        <a:pt x="2182" y="3072"/>
                      </a:lnTo>
                      <a:lnTo>
                        <a:pt x="2147" y="3080"/>
                      </a:lnTo>
                      <a:lnTo>
                        <a:pt x="2109" y="3083"/>
                      </a:lnTo>
                      <a:lnTo>
                        <a:pt x="253" y="3083"/>
                      </a:lnTo>
                      <a:lnTo>
                        <a:pt x="216" y="3080"/>
                      </a:lnTo>
                      <a:lnTo>
                        <a:pt x="180" y="3072"/>
                      </a:lnTo>
                      <a:lnTo>
                        <a:pt x="147" y="3058"/>
                      </a:lnTo>
                      <a:lnTo>
                        <a:pt x="115" y="3040"/>
                      </a:lnTo>
                      <a:lnTo>
                        <a:pt x="87" y="3018"/>
                      </a:lnTo>
                      <a:lnTo>
                        <a:pt x="62" y="2993"/>
                      </a:lnTo>
                      <a:lnTo>
                        <a:pt x="40" y="2964"/>
                      </a:lnTo>
                      <a:lnTo>
                        <a:pt x="23" y="2932"/>
                      </a:lnTo>
                      <a:lnTo>
                        <a:pt x="11" y="2897"/>
                      </a:lnTo>
                      <a:lnTo>
                        <a:pt x="3" y="2859"/>
                      </a:lnTo>
                      <a:lnTo>
                        <a:pt x="0" y="2821"/>
                      </a:lnTo>
                      <a:lnTo>
                        <a:pt x="0" y="262"/>
                      </a:lnTo>
                      <a:lnTo>
                        <a:pt x="3" y="223"/>
                      </a:lnTo>
                      <a:lnTo>
                        <a:pt x="11" y="187"/>
                      </a:lnTo>
                      <a:lnTo>
                        <a:pt x="23" y="151"/>
                      </a:lnTo>
                      <a:lnTo>
                        <a:pt x="40" y="120"/>
                      </a:lnTo>
                      <a:lnTo>
                        <a:pt x="62" y="90"/>
                      </a:lnTo>
                      <a:lnTo>
                        <a:pt x="87" y="64"/>
                      </a:lnTo>
                      <a:lnTo>
                        <a:pt x="115" y="42"/>
                      </a:lnTo>
                      <a:lnTo>
                        <a:pt x="147" y="25"/>
                      </a:lnTo>
                      <a:lnTo>
                        <a:pt x="180" y="11"/>
                      </a:lnTo>
                      <a:lnTo>
                        <a:pt x="216" y="3"/>
                      </a:lnTo>
                      <a:lnTo>
                        <a:pt x="25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17"/>
                <p:cNvSpPr>
                  <a:spLocks/>
                </p:cNvSpPr>
                <p:nvPr/>
              </p:nvSpPr>
              <p:spPr bwMode="auto">
                <a:xfrm>
                  <a:off x="3768" y="1956"/>
                  <a:ext cx="72" cy="13"/>
                </a:xfrm>
                <a:custGeom>
                  <a:avLst/>
                  <a:gdLst>
                    <a:gd name="T0" fmla="*/ 125 w 1445"/>
                    <a:gd name="T1" fmla="*/ 0 h 257"/>
                    <a:gd name="T2" fmla="*/ 1320 w 1445"/>
                    <a:gd name="T3" fmla="*/ 0 h 257"/>
                    <a:gd name="T4" fmla="*/ 1346 w 1445"/>
                    <a:gd name="T5" fmla="*/ 2 h 257"/>
                    <a:gd name="T6" fmla="*/ 1369 w 1445"/>
                    <a:gd name="T7" fmla="*/ 10 h 257"/>
                    <a:gd name="T8" fmla="*/ 1389 w 1445"/>
                    <a:gd name="T9" fmla="*/ 22 h 257"/>
                    <a:gd name="T10" fmla="*/ 1408 w 1445"/>
                    <a:gd name="T11" fmla="*/ 37 h 257"/>
                    <a:gd name="T12" fmla="*/ 1424 w 1445"/>
                    <a:gd name="T13" fmla="*/ 56 h 257"/>
                    <a:gd name="T14" fmla="*/ 1435 w 1445"/>
                    <a:gd name="T15" fmla="*/ 78 h 257"/>
                    <a:gd name="T16" fmla="*/ 1442 w 1445"/>
                    <a:gd name="T17" fmla="*/ 102 h 257"/>
                    <a:gd name="T18" fmla="*/ 1445 w 1445"/>
                    <a:gd name="T19" fmla="*/ 128 h 257"/>
                    <a:gd name="T20" fmla="*/ 1442 w 1445"/>
                    <a:gd name="T21" fmla="*/ 154 h 257"/>
                    <a:gd name="T22" fmla="*/ 1435 w 1445"/>
                    <a:gd name="T23" fmla="*/ 178 h 257"/>
                    <a:gd name="T24" fmla="*/ 1424 w 1445"/>
                    <a:gd name="T25" fmla="*/ 200 h 257"/>
                    <a:gd name="T26" fmla="*/ 1408 w 1445"/>
                    <a:gd name="T27" fmla="*/ 219 h 257"/>
                    <a:gd name="T28" fmla="*/ 1389 w 1445"/>
                    <a:gd name="T29" fmla="*/ 235 h 257"/>
                    <a:gd name="T30" fmla="*/ 1368 w 1445"/>
                    <a:gd name="T31" fmla="*/ 246 h 257"/>
                    <a:gd name="T32" fmla="*/ 1345 w 1445"/>
                    <a:gd name="T33" fmla="*/ 254 h 257"/>
                    <a:gd name="T34" fmla="*/ 1320 w 1445"/>
                    <a:gd name="T35" fmla="*/ 257 h 257"/>
                    <a:gd name="T36" fmla="*/ 125 w 1445"/>
                    <a:gd name="T37" fmla="*/ 257 h 257"/>
                    <a:gd name="T38" fmla="*/ 100 w 1445"/>
                    <a:gd name="T39" fmla="*/ 254 h 257"/>
                    <a:gd name="T40" fmla="*/ 76 w 1445"/>
                    <a:gd name="T41" fmla="*/ 246 h 257"/>
                    <a:gd name="T42" fmla="*/ 55 w 1445"/>
                    <a:gd name="T43" fmla="*/ 235 h 257"/>
                    <a:gd name="T44" fmla="*/ 37 w 1445"/>
                    <a:gd name="T45" fmla="*/ 219 h 257"/>
                    <a:gd name="T46" fmla="*/ 22 w 1445"/>
                    <a:gd name="T47" fmla="*/ 200 h 257"/>
                    <a:gd name="T48" fmla="*/ 10 w 1445"/>
                    <a:gd name="T49" fmla="*/ 178 h 257"/>
                    <a:gd name="T50" fmla="*/ 3 w 1445"/>
                    <a:gd name="T51" fmla="*/ 154 h 257"/>
                    <a:gd name="T52" fmla="*/ 0 w 1445"/>
                    <a:gd name="T53" fmla="*/ 128 h 257"/>
                    <a:gd name="T54" fmla="*/ 3 w 1445"/>
                    <a:gd name="T55" fmla="*/ 102 h 257"/>
                    <a:gd name="T56" fmla="*/ 10 w 1445"/>
                    <a:gd name="T57" fmla="*/ 78 h 257"/>
                    <a:gd name="T58" fmla="*/ 22 w 1445"/>
                    <a:gd name="T59" fmla="*/ 56 h 257"/>
                    <a:gd name="T60" fmla="*/ 37 w 1445"/>
                    <a:gd name="T61" fmla="*/ 37 h 257"/>
                    <a:gd name="T62" fmla="*/ 55 w 1445"/>
                    <a:gd name="T63" fmla="*/ 22 h 257"/>
                    <a:gd name="T64" fmla="*/ 76 w 1445"/>
                    <a:gd name="T65" fmla="*/ 10 h 257"/>
                    <a:gd name="T66" fmla="*/ 100 w 1445"/>
                    <a:gd name="T67" fmla="*/ 2 h 257"/>
                    <a:gd name="T68" fmla="*/ 125 w 1445"/>
                    <a:gd name="T69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45" h="257">
                      <a:moveTo>
                        <a:pt x="125" y="0"/>
                      </a:moveTo>
                      <a:lnTo>
                        <a:pt x="1320" y="0"/>
                      </a:lnTo>
                      <a:lnTo>
                        <a:pt x="1346" y="2"/>
                      </a:lnTo>
                      <a:lnTo>
                        <a:pt x="1369" y="10"/>
                      </a:lnTo>
                      <a:lnTo>
                        <a:pt x="1389" y="22"/>
                      </a:lnTo>
                      <a:lnTo>
                        <a:pt x="1408" y="37"/>
                      </a:lnTo>
                      <a:lnTo>
                        <a:pt x="1424" y="56"/>
                      </a:lnTo>
                      <a:lnTo>
                        <a:pt x="1435" y="78"/>
                      </a:lnTo>
                      <a:lnTo>
                        <a:pt x="1442" y="102"/>
                      </a:lnTo>
                      <a:lnTo>
                        <a:pt x="1445" y="128"/>
                      </a:lnTo>
                      <a:lnTo>
                        <a:pt x="1442" y="154"/>
                      </a:lnTo>
                      <a:lnTo>
                        <a:pt x="1435" y="178"/>
                      </a:lnTo>
                      <a:lnTo>
                        <a:pt x="1424" y="200"/>
                      </a:lnTo>
                      <a:lnTo>
                        <a:pt x="1408" y="219"/>
                      </a:lnTo>
                      <a:lnTo>
                        <a:pt x="1389" y="235"/>
                      </a:lnTo>
                      <a:lnTo>
                        <a:pt x="1368" y="246"/>
                      </a:lnTo>
                      <a:lnTo>
                        <a:pt x="1345" y="254"/>
                      </a:lnTo>
                      <a:lnTo>
                        <a:pt x="1320" y="257"/>
                      </a:lnTo>
                      <a:lnTo>
                        <a:pt x="125" y="257"/>
                      </a:lnTo>
                      <a:lnTo>
                        <a:pt x="100" y="254"/>
                      </a:lnTo>
                      <a:lnTo>
                        <a:pt x="76" y="246"/>
                      </a:lnTo>
                      <a:lnTo>
                        <a:pt x="55" y="235"/>
                      </a:lnTo>
                      <a:lnTo>
                        <a:pt x="37" y="219"/>
                      </a:lnTo>
                      <a:lnTo>
                        <a:pt x="22" y="200"/>
                      </a:lnTo>
                      <a:lnTo>
                        <a:pt x="10" y="178"/>
                      </a:lnTo>
                      <a:lnTo>
                        <a:pt x="3" y="154"/>
                      </a:lnTo>
                      <a:lnTo>
                        <a:pt x="0" y="128"/>
                      </a:lnTo>
                      <a:lnTo>
                        <a:pt x="3" y="102"/>
                      </a:lnTo>
                      <a:lnTo>
                        <a:pt x="10" y="78"/>
                      </a:lnTo>
                      <a:lnTo>
                        <a:pt x="22" y="56"/>
                      </a:lnTo>
                      <a:lnTo>
                        <a:pt x="37" y="37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2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18"/>
                <p:cNvSpPr>
                  <a:spLocks/>
                </p:cNvSpPr>
                <p:nvPr/>
              </p:nvSpPr>
              <p:spPr bwMode="auto">
                <a:xfrm>
                  <a:off x="3768" y="1982"/>
                  <a:ext cx="64" cy="12"/>
                </a:xfrm>
                <a:custGeom>
                  <a:avLst/>
                  <a:gdLst>
                    <a:gd name="T0" fmla="*/ 125 w 1274"/>
                    <a:gd name="T1" fmla="*/ 0 h 256"/>
                    <a:gd name="T2" fmla="*/ 1274 w 1274"/>
                    <a:gd name="T3" fmla="*/ 0 h 256"/>
                    <a:gd name="T4" fmla="*/ 1050 w 1274"/>
                    <a:gd name="T5" fmla="*/ 256 h 256"/>
                    <a:gd name="T6" fmla="*/ 125 w 1274"/>
                    <a:gd name="T7" fmla="*/ 256 h 256"/>
                    <a:gd name="T8" fmla="*/ 100 w 1274"/>
                    <a:gd name="T9" fmla="*/ 254 h 256"/>
                    <a:gd name="T10" fmla="*/ 76 w 1274"/>
                    <a:gd name="T11" fmla="*/ 247 h 256"/>
                    <a:gd name="T12" fmla="*/ 55 w 1274"/>
                    <a:gd name="T13" fmla="*/ 234 h 256"/>
                    <a:gd name="T14" fmla="*/ 37 w 1274"/>
                    <a:gd name="T15" fmla="*/ 219 h 256"/>
                    <a:gd name="T16" fmla="*/ 22 w 1274"/>
                    <a:gd name="T17" fmla="*/ 200 h 256"/>
                    <a:gd name="T18" fmla="*/ 10 w 1274"/>
                    <a:gd name="T19" fmla="*/ 178 h 256"/>
                    <a:gd name="T20" fmla="*/ 3 w 1274"/>
                    <a:gd name="T21" fmla="*/ 154 h 256"/>
                    <a:gd name="T22" fmla="*/ 0 w 1274"/>
                    <a:gd name="T23" fmla="*/ 128 h 256"/>
                    <a:gd name="T24" fmla="*/ 3 w 1274"/>
                    <a:gd name="T25" fmla="*/ 103 h 256"/>
                    <a:gd name="T26" fmla="*/ 10 w 1274"/>
                    <a:gd name="T27" fmla="*/ 79 h 256"/>
                    <a:gd name="T28" fmla="*/ 22 w 1274"/>
                    <a:gd name="T29" fmla="*/ 57 h 256"/>
                    <a:gd name="T30" fmla="*/ 37 w 1274"/>
                    <a:gd name="T31" fmla="*/ 38 h 256"/>
                    <a:gd name="T32" fmla="*/ 55 w 1274"/>
                    <a:gd name="T33" fmla="*/ 22 h 256"/>
                    <a:gd name="T34" fmla="*/ 76 w 1274"/>
                    <a:gd name="T35" fmla="*/ 10 h 256"/>
                    <a:gd name="T36" fmla="*/ 100 w 1274"/>
                    <a:gd name="T37" fmla="*/ 2 h 256"/>
                    <a:gd name="T38" fmla="*/ 125 w 1274"/>
                    <a:gd name="T39" fmla="*/ 0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74" h="256">
                      <a:moveTo>
                        <a:pt x="125" y="0"/>
                      </a:moveTo>
                      <a:lnTo>
                        <a:pt x="1274" y="0"/>
                      </a:lnTo>
                      <a:lnTo>
                        <a:pt x="1050" y="256"/>
                      </a:lnTo>
                      <a:lnTo>
                        <a:pt x="125" y="256"/>
                      </a:lnTo>
                      <a:lnTo>
                        <a:pt x="100" y="254"/>
                      </a:lnTo>
                      <a:lnTo>
                        <a:pt x="76" y="247"/>
                      </a:lnTo>
                      <a:lnTo>
                        <a:pt x="55" y="234"/>
                      </a:lnTo>
                      <a:lnTo>
                        <a:pt x="37" y="219"/>
                      </a:lnTo>
                      <a:lnTo>
                        <a:pt x="22" y="200"/>
                      </a:lnTo>
                      <a:lnTo>
                        <a:pt x="10" y="178"/>
                      </a:lnTo>
                      <a:lnTo>
                        <a:pt x="3" y="154"/>
                      </a:lnTo>
                      <a:lnTo>
                        <a:pt x="0" y="128"/>
                      </a:lnTo>
                      <a:lnTo>
                        <a:pt x="3" y="103"/>
                      </a:lnTo>
                      <a:lnTo>
                        <a:pt x="10" y="79"/>
                      </a:lnTo>
                      <a:lnTo>
                        <a:pt x="22" y="57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2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19"/>
                <p:cNvSpPr>
                  <a:spLocks/>
                </p:cNvSpPr>
                <p:nvPr/>
              </p:nvSpPr>
              <p:spPr bwMode="auto">
                <a:xfrm>
                  <a:off x="3768" y="2007"/>
                  <a:ext cx="40" cy="13"/>
                </a:xfrm>
                <a:custGeom>
                  <a:avLst/>
                  <a:gdLst>
                    <a:gd name="T0" fmla="*/ 125 w 808"/>
                    <a:gd name="T1" fmla="*/ 0 h 258"/>
                    <a:gd name="T2" fmla="*/ 808 w 808"/>
                    <a:gd name="T3" fmla="*/ 0 h 258"/>
                    <a:gd name="T4" fmla="*/ 667 w 808"/>
                    <a:gd name="T5" fmla="*/ 258 h 258"/>
                    <a:gd name="T6" fmla="*/ 125 w 808"/>
                    <a:gd name="T7" fmla="*/ 258 h 258"/>
                    <a:gd name="T8" fmla="*/ 100 w 808"/>
                    <a:gd name="T9" fmla="*/ 256 h 258"/>
                    <a:gd name="T10" fmla="*/ 76 w 808"/>
                    <a:gd name="T11" fmla="*/ 247 h 258"/>
                    <a:gd name="T12" fmla="*/ 55 w 808"/>
                    <a:gd name="T13" fmla="*/ 236 h 258"/>
                    <a:gd name="T14" fmla="*/ 37 w 808"/>
                    <a:gd name="T15" fmla="*/ 220 h 258"/>
                    <a:gd name="T16" fmla="*/ 22 w 808"/>
                    <a:gd name="T17" fmla="*/ 201 h 258"/>
                    <a:gd name="T18" fmla="*/ 10 w 808"/>
                    <a:gd name="T19" fmla="*/ 179 h 258"/>
                    <a:gd name="T20" fmla="*/ 3 w 808"/>
                    <a:gd name="T21" fmla="*/ 155 h 258"/>
                    <a:gd name="T22" fmla="*/ 0 w 808"/>
                    <a:gd name="T23" fmla="*/ 129 h 258"/>
                    <a:gd name="T24" fmla="*/ 3 w 808"/>
                    <a:gd name="T25" fmla="*/ 103 h 258"/>
                    <a:gd name="T26" fmla="*/ 10 w 808"/>
                    <a:gd name="T27" fmla="*/ 79 h 258"/>
                    <a:gd name="T28" fmla="*/ 22 w 808"/>
                    <a:gd name="T29" fmla="*/ 57 h 258"/>
                    <a:gd name="T30" fmla="*/ 37 w 808"/>
                    <a:gd name="T31" fmla="*/ 38 h 258"/>
                    <a:gd name="T32" fmla="*/ 55 w 808"/>
                    <a:gd name="T33" fmla="*/ 22 h 258"/>
                    <a:gd name="T34" fmla="*/ 76 w 808"/>
                    <a:gd name="T35" fmla="*/ 11 h 258"/>
                    <a:gd name="T36" fmla="*/ 100 w 808"/>
                    <a:gd name="T37" fmla="*/ 4 h 258"/>
                    <a:gd name="T38" fmla="*/ 125 w 808"/>
                    <a:gd name="T39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08" h="258">
                      <a:moveTo>
                        <a:pt x="125" y="0"/>
                      </a:moveTo>
                      <a:lnTo>
                        <a:pt x="808" y="0"/>
                      </a:lnTo>
                      <a:lnTo>
                        <a:pt x="667" y="258"/>
                      </a:lnTo>
                      <a:lnTo>
                        <a:pt x="125" y="258"/>
                      </a:lnTo>
                      <a:lnTo>
                        <a:pt x="100" y="256"/>
                      </a:lnTo>
                      <a:lnTo>
                        <a:pt x="76" y="247"/>
                      </a:lnTo>
                      <a:lnTo>
                        <a:pt x="55" y="236"/>
                      </a:lnTo>
                      <a:lnTo>
                        <a:pt x="37" y="220"/>
                      </a:lnTo>
                      <a:lnTo>
                        <a:pt x="22" y="201"/>
                      </a:lnTo>
                      <a:lnTo>
                        <a:pt x="10" y="179"/>
                      </a:lnTo>
                      <a:lnTo>
                        <a:pt x="3" y="155"/>
                      </a:lnTo>
                      <a:lnTo>
                        <a:pt x="0" y="129"/>
                      </a:lnTo>
                      <a:lnTo>
                        <a:pt x="3" y="103"/>
                      </a:lnTo>
                      <a:lnTo>
                        <a:pt x="10" y="79"/>
                      </a:lnTo>
                      <a:lnTo>
                        <a:pt x="22" y="57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1"/>
                      </a:lnTo>
                      <a:lnTo>
                        <a:pt x="100" y="4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20"/>
                <p:cNvSpPr>
                  <a:spLocks/>
                </p:cNvSpPr>
                <p:nvPr/>
              </p:nvSpPr>
              <p:spPr bwMode="auto">
                <a:xfrm>
                  <a:off x="3768" y="2033"/>
                  <a:ext cx="29" cy="12"/>
                </a:xfrm>
                <a:custGeom>
                  <a:avLst/>
                  <a:gdLst>
                    <a:gd name="T0" fmla="*/ 125 w 591"/>
                    <a:gd name="T1" fmla="*/ 0 h 257"/>
                    <a:gd name="T2" fmla="*/ 591 w 591"/>
                    <a:gd name="T3" fmla="*/ 0 h 257"/>
                    <a:gd name="T4" fmla="*/ 531 w 591"/>
                    <a:gd name="T5" fmla="*/ 214 h 257"/>
                    <a:gd name="T6" fmla="*/ 527 w 591"/>
                    <a:gd name="T7" fmla="*/ 228 h 257"/>
                    <a:gd name="T8" fmla="*/ 525 w 591"/>
                    <a:gd name="T9" fmla="*/ 240 h 257"/>
                    <a:gd name="T10" fmla="*/ 523 w 591"/>
                    <a:gd name="T11" fmla="*/ 257 h 257"/>
                    <a:gd name="T12" fmla="*/ 125 w 591"/>
                    <a:gd name="T13" fmla="*/ 257 h 257"/>
                    <a:gd name="T14" fmla="*/ 100 w 591"/>
                    <a:gd name="T15" fmla="*/ 254 h 257"/>
                    <a:gd name="T16" fmla="*/ 76 w 591"/>
                    <a:gd name="T17" fmla="*/ 247 h 257"/>
                    <a:gd name="T18" fmla="*/ 55 w 591"/>
                    <a:gd name="T19" fmla="*/ 235 h 257"/>
                    <a:gd name="T20" fmla="*/ 37 w 591"/>
                    <a:gd name="T21" fmla="*/ 220 h 257"/>
                    <a:gd name="T22" fmla="*/ 22 w 591"/>
                    <a:gd name="T23" fmla="*/ 201 h 257"/>
                    <a:gd name="T24" fmla="*/ 10 w 591"/>
                    <a:gd name="T25" fmla="*/ 179 h 257"/>
                    <a:gd name="T26" fmla="*/ 3 w 591"/>
                    <a:gd name="T27" fmla="*/ 155 h 257"/>
                    <a:gd name="T28" fmla="*/ 0 w 591"/>
                    <a:gd name="T29" fmla="*/ 129 h 257"/>
                    <a:gd name="T30" fmla="*/ 3 w 591"/>
                    <a:gd name="T31" fmla="*/ 102 h 257"/>
                    <a:gd name="T32" fmla="*/ 10 w 591"/>
                    <a:gd name="T33" fmla="*/ 78 h 257"/>
                    <a:gd name="T34" fmla="*/ 22 w 591"/>
                    <a:gd name="T35" fmla="*/ 56 h 257"/>
                    <a:gd name="T36" fmla="*/ 37 w 591"/>
                    <a:gd name="T37" fmla="*/ 38 h 257"/>
                    <a:gd name="T38" fmla="*/ 55 w 591"/>
                    <a:gd name="T39" fmla="*/ 22 h 257"/>
                    <a:gd name="T40" fmla="*/ 76 w 591"/>
                    <a:gd name="T41" fmla="*/ 10 h 257"/>
                    <a:gd name="T42" fmla="*/ 100 w 591"/>
                    <a:gd name="T43" fmla="*/ 3 h 257"/>
                    <a:gd name="T44" fmla="*/ 125 w 591"/>
                    <a:gd name="T45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91" h="257">
                      <a:moveTo>
                        <a:pt x="125" y="0"/>
                      </a:moveTo>
                      <a:lnTo>
                        <a:pt x="591" y="0"/>
                      </a:lnTo>
                      <a:lnTo>
                        <a:pt x="531" y="214"/>
                      </a:lnTo>
                      <a:lnTo>
                        <a:pt x="527" y="228"/>
                      </a:lnTo>
                      <a:lnTo>
                        <a:pt x="525" y="240"/>
                      </a:lnTo>
                      <a:lnTo>
                        <a:pt x="523" y="257"/>
                      </a:lnTo>
                      <a:lnTo>
                        <a:pt x="125" y="257"/>
                      </a:lnTo>
                      <a:lnTo>
                        <a:pt x="100" y="254"/>
                      </a:lnTo>
                      <a:lnTo>
                        <a:pt x="76" y="247"/>
                      </a:lnTo>
                      <a:lnTo>
                        <a:pt x="55" y="235"/>
                      </a:lnTo>
                      <a:lnTo>
                        <a:pt x="37" y="220"/>
                      </a:lnTo>
                      <a:lnTo>
                        <a:pt x="22" y="201"/>
                      </a:lnTo>
                      <a:lnTo>
                        <a:pt x="10" y="179"/>
                      </a:lnTo>
                      <a:lnTo>
                        <a:pt x="3" y="155"/>
                      </a:lnTo>
                      <a:lnTo>
                        <a:pt x="0" y="129"/>
                      </a:lnTo>
                      <a:lnTo>
                        <a:pt x="3" y="102"/>
                      </a:lnTo>
                      <a:lnTo>
                        <a:pt x="10" y="78"/>
                      </a:lnTo>
                      <a:lnTo>
                        <a:pt x="22" y="56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3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21"/>
                <p:cNvSpPr>
                  <a:spLocks noEditPoints="1"/>
                </p:cNvSpPr>
                <p:nvPr/>
              </p:nvSpPr>
              <p:spPr bwMode="auto">
                <a:xfrm>
                  <a:off x="3814" y="1959"/>
                  <a:ext cx="75" cy="76"/>
                </a:xfrm>
                <a:custGeom>
                  <a:avLst/>
                  <a:gdLst>
                    <a:gd name="T0" fmla="*/ 823 w 1491"/>
                    <a:gd name="T1" fmla="*/ 448 h 1610"/>
                    <a:gd name="T2" fmla="*/ 806 w 1491"/>
                    <a:gd name="T3" fmla="*/ 460 h 1610"/>
                    <a:gd name="T4" fmla="*/ 229 w 1491"/>
                    <a:gd name="T5" fmla="*/ 1127 h 1610"/>
                    <a:gd name="T6" fmla="*/ 227 w 1491"/>
                    <a:gd name="T7" fmla="*/ 1152 h 1610"/>
                    <a:gd name="T8" fmla="*/ 240 w 1491"/>
                    <a:gd name="T9" fmla="*/ 1174 h 1610"/>
                    <a:gd name="T10" fmla="*/ 276 w 1491"/>
                    <a:gd name="T11" fmla="*/ 1207 h 1610"/>
                    <a:gd name="T12" fmla="*/ 296 w 1491"/>
                    <a:gd name="T13" fmla="*/ 1212 h 1610"/>
                    <a:gd name="T14" fmla="*/ 316 w 1491"/>
                    <a:gd name="T15" fmla="*/ 1205 h 1610"/>
                    <a:gd name="T16" fmla="*/ 893 w 1491"/>
                    <a:gd name="T17" fmla="*/ 543 h 1610"/>
                    <a:gd name="T18" fmla="*/ 903 w 1491"/>
                    <a:gd name="T19" fmla="*/ 519 h 1610"/>
                    <a:gd name="T20" fmla="*/ 898 w 1491"/>
                    <a:gd name="T21" fmla="*/ 493 h 1610"/>
                    <a:gd name="T22" fmla="*/ 863 w 1491"/>
                    <a:gd name="T23" fmla="*/ 457 h 1610"/>
                    <a:gd name="T24" fmla="*/ 844 w 1491"/>
                    <a:gd name="T25" fmla="*/ 447 h 1610"/>
                    <a:gd name="T26" fmla="*/ 1036 w 1491"/>
                    <a:gd name="T27" fmla="*/ 220 h 1610"/>
                    <a:gd name="T28" fmla="*/ 1012 w 1491"/>
                    <a:gd name="T29" fmla="*/ 226 h 1610"/>
                    <a:gd name="T30" fmla="*/ 953 w 1491"/>
                    <a:gd name="T31" fmla="*/ 291 h 1610"/>
                    <a:gd name="T32" fmla="*/ 943 w 1491"/>
                    <a:gd name="T33" fmla="*/ 321 h 1610"/>
                    <a:gd name="T34" fmla="*/ 949 w 1491"/>
                    <a:gd name="T35" fmla="*/ 341 h 1610"/>
                    <a:gd name="T36" fmla="*/ 984 w 1491"/>
                    <a:gd name="T37" fmla="*/ 375 h 1610"/>
                    <a:gd name="T38" fmla="*/ 1003 w 1491"/>
                    <a:gd name="T39" fmla="*/ 386 h 1610"/>
                    <a:gd name="T40" fmla="*/ 1023 w 1491"/>
                    <a:gd name="T41" fmla="*/ 385 h 1610"/>
                    <a:gd name="T42" fmla="*/ 1041 w 1491"/>
                    <a:gd name="T43" fmla="*/ 373 h 1610"/>
                    <a:gd name="T44" fmla="*/ 1084 w 1491"/>
                    <a:gd name="T45" fmla="*/ 324 h 1610"/>
                    <a:gd name="T46" fmla="*/ 1098 w 1491"/>
                    <a:gd name="T47" fmla="*/ 304 h 1610"/>
                    <a:gd name="T48" fmla="*/ 1100 w 1491"/>
                    <a:gd name="T49" fmla="*/ 279 h 1610"/>
                    <a:gd name="T50" fmla="*/ 1088 w 1491"/>
                    <a:gd name="T51" fmla="*/ 256 h 1610"/>
                    <a:gd name="T52" fmla="*/ 1048 w 1491"/>
                    <a:gd name="T53" fmla="*/ 224 h 1610"/>
                    <a:gd name="T54" fmla="*/ 1014 w 1491"/>
                    <a:gd name="T55" fmla="*/ 0 h 1610"/>
                    <a:gd name="T56" fmla="*/ 1413 w 1491"/>
                    <a:gd name="T57" fmla="*/ 533 h 1610"/>
                    <a:gd name="T58" fmla="*/ 477 w 1491"/>
                    <a:gd name="T59" fmla="*/ 1610 h 1610"/>
                    <a:gd name="T60" fmla="*/ 67 w 1491"/>
                    <a:gd name="T61" fmla="*/ 1091 h 1610"/>
                    <a:gd name="T62" fmla="*/ 1014 w 1491"/>
                    <a:gd name="T63" fmla="*/ 0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491" h="1610">
                      <a:moveTo>
                        <a:pt x="834" y="446"/>
                      </a:moveTo>
                      <a:lnTo>
                        <a:pt x="823" y="448"/>
                      </a:lnTo>
                      <a:lnTo>
                        <a:pt x="813" y="453"/>
                      </a:lnTo>
                      <a:lnTo>
                        <a:pt x="806" y="460"/>
                      </a:lnTo>
                      <a:lnTo>
                        <a:pt x="236" y="1116"/>
                      </a:lnTo>
                      <a:lnTo>
                        <a:pt x="229" y="1127"/>
                      </a:lnTo>
                      <a:lnTo>
                        <a:pt x="226" y="1140"/>
                      </a:lnTo>
                      <a:lnTo>
                        <a:pt x="227" y="1152"/>
                      </a:lnTo>
                      <a:lnTo>
                        <a:pt x="231" y="1164"/>
                      </a:lnTo>
                      <a:lnTo>
                        <a:pt x="240" y="1174"/>
                      </a:lnTo>
                      <a:lnTo>
                        <a:pt x="268" y="1200"/>
                      </a:lnTo>
                      <a:lnTo>
                        <a:pt x="276" y="1207"/>
                      </a:lnTo>
                      <a:lnTo>
                        <a:pt x="286" y="1211"/>
                      </a:lnTo>
                      <a:lnTo>
                        <a:pt x="296" y="1212"/>
                      </a:lnTo>
                      <a:lnTo>
                        <a:pt x="307" y="1210"/>
                      </a:lnTo>
                      <a:lnTo>
                        <a:pt x="316" y="1205"/>
                      </a:lnTo>
                      <a:lnTo>
                        <a:pt x="325" y="1197"/>
                      </a:lnTo>
                      <a:lnTo>
                        <a:pt x="893" y="543"/>
                      </a:lnTo>
                      <a:lnTo>
                        <a:pt x="900" y="531"/>
                      </a:lnTo>
                      <a:lnTo>
                        <a:pt x="903" y="519"/>
                      </a:lnTo>
                      <a:lnTo>
                        <a:pt x="903" y="506"/>
                      </a:lnTo>
                      <a:lnTo>
                        <a:pt x="898" y="493"/>
                      </a:lnTo>
                      <a:lnTo>
                        <a:pt x="890" y="483"/>
                      </a:lnTo>
                      <a:lnTo>
                        <a:pt x="863" y="457"/>
                      </a:lnTo>
                      <a:lnTo>
                        <a:pt x="854" y="452"/>
                      </a:lnTo>
                      <a:lnTo>
                        <a:pt x="844" y="447"/>
                      </a:lnTo>
                      <a:lnTo>
                        <a:pt x="834" y="446"/>
                      </a:lnTo>
                      <a:close/>
                      <a:moveTo>
                        <a:pt x="1036" y="220"/>
                      </a:moveTo>
                      <a:lnTo>
                        <a:pt x="1024" y="220"/>
                      </a:lnTo>
                      <a:lnTo>
                        <a:pt x="1012" y="226"/>
                      </a:lnTo>
                      <a:lnTo>
                        <a:pt x="1002" y="234"/>
                      </a:lnTo>
                      <a:lnTo>
                        <a:pt x="953" y="291"/>
                      </a:lnTo>
                      <a:lnTo>
                        <a:pt x="945" y="305"/>
                      </a:lnTo>
                      <a:lnTo>
                        <a:pt x="943" y="321"/>
                      </a:lnTo>
                      <a:lnTo>
                        <a:pt x="945" y="331"/>
                      </a:lnTo>
                      <a:lnTo>
                        <a:pt x="949" y="341"/>
                      </a:lnTo>
                      <a:lnTo>
                        <a:pt x="956" y="349"/>
                      </a:lnTo>
                      <a:lnTo>
                        <a:pt x="984" y="375"/>
                      </a:lnTo>
                      <a:lnTo>
                        <a:pt x="993" y="382"/>
                      </a:lnTo>
                      <a:lnTo>
                        <a:pt x="1003" y="386"/>
                      </a:lnTo>
                      <a:lnTo>
                        <a:pt x="1013" y="386"/>
                      </a:lnTo>
                      <a:lnTo>
                        <a:pt x="1023" y="385"/>
                      </a:lnTo>
                      <a:lnTo>
                        <a:pt x="1033" y="379"/>
                      </a:lnTo>
                      <a:lnTo>
                        <a:pt x="1041" y="373"/>
                      </a:lnTo>
                      <a:lnTo>
                        <a:pt x="1043" y="370"/>
                      </a:lnTo>
                      <a:lnTo>
                        <a:pt x="1084" y="324"/>
                      </a:lnTo>
                      <a:lnTo>
                        <a:pt x="1091" y="315"/>
                      </a:lnTo>
                      <a:lnTo>
                        <a:pt x="1098" y="304"/>
                      </a:lnTo>
                      <a:lnTo>
                        <a:pt x="1101" y="292"/>
                      </a:lnTo>
                      <a:lnTo>
                        <a:pt x="1100" y="279"/>
                      </a:lnTo>
                      <a:lnTo>
                        <a:pt x="1096" y="267"/>
                      </a:lnTo>
                      <a:lnTo>
                        <a:pt x="1088" y="256"/>
                      </a:lnTo>
                      <a:lnTo>
                        <a:pt x="1059" y="231"/>
                      </a:lnTo>
                      <a:lnTo>
                        <a:pt x="1048" y="224"/>
                      </a:lnTo>
                      <a:lnTo>
                        <a:pt x="1036" y="220"/>
                      </a:lnTo>
                      <a:close/>
                      <a:moveTo>
                        <a:pt x="1014" y="0"/>
                      </a:moveTo>
                      <a:lnTo>
                        <a:pt x="1491" y="443"/>
                      </a:lnTo>
                      <a:lnTo>
                        <a:pt x="1413" y="533"/>
                      </a:lnTo>
                      <a:lnTo>
                        <a:pt x="545" y="1533"/>
                      </a:lnTo>
                      <a:lnTo>
                        <a:pt x="477" y="1610"/>
                      </a:lnTo>
                      <a:lnTo>
                        <a:pt x="0" y="1168"/>
                      </a:lnTo>
                      <a:lnTo>
                        <a:pt x="67" y="1091"/>
                      </a:lnTo>
                      <a:lnTo>
                        <a:pt x="936" y="91"/>
                      </a:lnTo>
                      <a:lnTo>
                        <a:pt x="101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22"/>
                <p:cNvSpPr>
                  <a:spLocks/>
                </p:cNvSpPr>
                <p:nvPr/>
              </p:nvSpPr>
              <p:spPr bwMode="auto">
                <a:xfrm>
                  <a:off x="3867" y="1950"/>
                  <a:ext cx="30" cy="27"/>
                </a:xfrm>
                <a:custGeom>
                  <a:avLst/>
                  <a:gdLst>
                    <a:gd name="T0" fmla="*/ 119 w 595"/>
                    <a:gd name="T1" fmla="*/ 0 h 577"/>
                    <a:gd name="T2" fmla="*/ 595 w 595"/>
                    <a:gd name="T3" fmla="*/ 442 h 577"/>
                    <a:gd name="T4" fmla="*/ 478 w 595"/>
                    <a:gd name="T5" fmla="*/ 577 h 577"/>
                    <a:gd name="T6" fmla="*/ 0 w 595"/>
                    <a:gd name="T7" fmla="*/ 134 h 577"/>
                    <a:gd name="T8" fmla="*/ 37 w 595"/>
                    <a:gd name="T9" fmla="*/ 93 h 577"/>
                    <a:gd name="T10" fmla="*/ 119 w 595"/>
                    <a:gd name="T11" fmla="*/ 0 h 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5" h="577">
                      <a:moveTo>
                        <a:pt x="119" y="0"/>
                      </a:moveTo>
                      <a:lnTo>
                        <a:pt x="595" y="442"/>
                      </a:lnTo>
                      <a:lnTo>
                        <a:pt x="478" y="577"/>
                      </a:lnTo>
                      <a:lnTo>
                        <a:pt x="0" y="134"/>
                      </a:lnTo>
                      <a:lnTo>
                        <a:pt x="37" y="93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23"/>
                <p:cNvSpPr>
                  <a:spLocks noEditPoints="1"/>
                </p:cNvSpPr>
                <p:nvPr/>
              </p:nvSpPr>
              <p:spPr bwMode="auto">
                <a:xfrm>
                  <a:off x="3875" y="1936"/>
                  <a:ext cx="34" cy="33"/>
                </a:xfrm>
                <a:custGeom>
                  <a:avLst/>
                  <a:gdLst>
                    <a:gd name="T0" fmla="*/ 262 w 673"/>
                    <a:gd name="T1" fmla="*/ 126 h 675"/>
                    <a:gd name="T2" fmla="*/ 178 w 673"/>
                    <a:gd name="T3" fmla="*/ 222 h 675"/>
                    <a:gd name="T4" fmla="*/ 469 w 673"/>
                    <a:gd name="T5" fmla="*/ 491 h 675"/>
                    <a:gd name="T6" fmla="*/ 552 w 673"/>
                    <a:gd name="T7" fmla="*/ 395 h 675"/>
                    <a:gd name="T8" fmla="*/ 262 w 673"/>
                    <a:gd name="T9" fmla="*/ 126 h 675"/>
                    <a:gd name="T10" fmla="*/ 256 w 673"/>
                    <a:gd name="T11" fmla="*/ 0 h 675"/>
                    <a:gd name="T12" fmla="*/ 283 w 673"/>
                    <a:gd name="T13" fmla="*/ 1 h 675"/>
                    <a:gd name="T14" fmla="*/ 309 w 673"/>
                    <a:gd name="T15" fmla="*/ 9 h 675"/>
                    <a:gd name="T16" fmla="*/ 334 w 673"/>
                    <a:gd name="T17" fmla="*/ 20 h 675"/>
                    <a:gd name="T18" fmla="*/ 357 w 673"/>
                    <a:gd name="T19" fmla="*/ 37 h 675"/>
                    <a:gd name="T20" fmla="*/ 627 w 673"/>
                    <a:gd name="T21" fmla="*/ 288 h 675"/>
                    <a:gd name="T22" fmla="*/ 645 w 673"/>
                    <a:gd name="T23" fmla="*/ 309 h 675"/>
                    <a:gd name="T24" fmla="*/ 659 w 673"/>
                    <a:gd name="T25" fmla="*/ 333 h 675"/>
                    <a:gd name="T26" fmla="*/ 668 w 673"/>
                    <a:gd name="T27" fmla="*/ 360 h 675"/>
                    <a:gd name="T28" fmla="*/ 673 w 673"/>
                    <a:gd name="T29" fmla="*/ 387 h 675"/>
                    <a:gd name="T30" fmla="*/ 671 w 673"/>
                    <a:gd name="T31" fmla="*/ 415 h 675"/>
                    <a:gd name="T32" fmla="*/ 665 w 673"/>
                    <a:gd name="T33" fmla="*/ 443 h 675"/>
                    <a:gd name="T34" fmla="*/ 654 w 673"/>
                    <a:gd name="T35" fmla="*/ 468 h 675"/>
                    <a:gd name="T36" fmla="*/ 638 w 673"/>
                    <a:gd name="T37" fmla="*/ 491 h 675"/>
                    <a:gd name="T38" fmla="*/ 478 w 673"/>
                    <a:gd name="T39" fmla="*/ 675 h 675"/>
                    <a:gd name="T40" fmla="*/ 0 w 673"/>
                    <a:gd name="T41" fmla="*/ 232 h 675"/>
                    <a:gd name="T42" fmla="*/ 160 w 673"/>
                    <a:gd name="T43" fmla="*/ 48 h 675"/>
                    <a:gd name="T44" fmla="*/ 180 w 673"/>
                    <a:gd name="T45" fmla="*/ 30 h 675"/>
                    <a:gd name="T46" fmla="*/ 204 w 673"/>
                    <a:gd name="T47" fmla="*/ 15 h 675"/>
                    <a:gd name="T48" fmla="*/ 229 w 673"/>
                    <a:gd name="T49" fmla="*/ 5 h 675"/>
                    <a:gd name="T50" fmla="*/ 256 w 673"/>
                    <a:gd name="T51" fmla="*/ 0 h 6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73" h="675">
                      <a:moveTo>
                        <a:pt x="262" y="126"/>
                      </a:moveTo>
                      <a:lnTo>
                        <a:pt x="178" y="222"/>
                      </a:lnTo>
                      <a:lnTo>
                        <a:pt x="469" y="491"/>
                      </a:lnTo>
                      <a:lnTo>
                        <a:pt x="552" y="395"/>
                      </a:lnTo>
                      <a:lnTo>
                        <a:pt x="262" y="126"/>
                      </a:lnTo>
                      <a:close/>
                      <a:moveTo>
                        <a:pt x="256" y="0"/>
                      </a:moveTo>
                      <a:lnTo>
                        <a:pt x="283" y="1"/>
                      </a:lnTo>
                      <a:lnTo>
                        <a:pt x="309" y="9"/>
                      </a:lnTo>
                      <a:lnTo>
                        <a:pt x="334" y="20"/>
                      </a:lnTo>
                      <a:lnTo>
                        <a:pt x="357" y="37"/>
                      </a:lnTo>
                      <a:lnTo>
                        <a:pt x="627" y="288"/>
                      </a:lnTo>
                      <a:lnTo>
                        <a:pt x="645" y="309"/>
                      </a:lnTo>
                      <a:lnTo>
                        <a:pt x="659" y="333"/>
                      </a:lnTo>
                      <a:lnTo>
                        <a:pt x="668" y="360"/>
                      </a:lnTo>
                      <a:lnTo>
                        <a:pt x="673" y="387"/>
                      </a:lnTo>
                      <a:lnTo>
                        <a:pt x="671" y="415"/>
                      </a:lnTo>
                      <a:lnTo>
                        <a:pt x="665" y="443"/>
                      </a:lnTo>
                      <a:lnTo>
                        <a:pt x="654" y="468"/>
                      </a:lnTo>
                      <a:lnTo>
                        <a:pt x="638" y="491"/>
                      </a:lnTo>
                      <a:lnTo>
                        <a:pt x="478" y="675"/>
                      </a:lnTo>
                      <a:lnTo>
                        <a:pt x="0" y="232"/>
                      </a:lnTo>
                      <a:lnTo>
                        <a:pt x="160" y="48"/>
                      </a:lnTo>
                      <a:lnTo>
                        <a:pt x="180" y="30"/>
                      </a:lnTo>
                      <a:lnTo>
                        <a:pt x="204" y="15"/>
                      </a:lnTo>
                      <a:lnTo>
                        <a:pt x="229" y="5"/>
                      </a:lnTo>
                      <a:lnTo>
                        <a:pt x="25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24"/>
                <p:cNvSpPr>
                  <a:spLocks noEditPoints="1"/>
                </p:cNvSpPr>
                <p:nvPr/>
              </p:nvSpPr>
              <p:spPr bwMode="auto">
                <a:xfrm>
                  <a:off x="3803" y="2018"/>
                  <a:ext cx="32" cy="32"/>
                </a:xfrm>
                <a:custGeom>
                  <a:avLst/>
                  <a:gdLst>
                    <a:gd name="T0" fmla="*/ 210 w 645"/>
                    <a:gd name="T1" fmla="*/ 157 h 681"/>
                    <a:gd name="T2" fmla="*/ 146 w 645"/>
                    <a:gd name="T3" fmla="*/ 389 h 681"/>
                    <a:gd name="T4" fmla="*/ 272 w 645"/>
                    <a:gd name="T5" fmla="*/ 506 h 681"/>
                    <a:gd name="T6" fmla="*/ 488 w 645"/>
                    <a:gd name="T7" fmla="*/ 415 h 681"/>
                    <a:gd name="T8" fmla="*/ 210 w 645"/>
                    <a:gd name="T9" fmla="*/ 157 h 681"/>
                    <a:gd name="T10" fmla="*/ 167 w 645"/>
                    <a:gd name="T11" fmla="*/ 0 h 681"/>
                    <a:gd name="T12" fmla="*/ 645 w 645"/>
                    <a:gd name="T13" fmla="*/ 442 h 681"/>
                    <a:gd name="T14" fmla="*/ 95 w 645"/>
                    <a:gd name="T15" fmla="*/ 675 h 681"/>
                    <a:gd name="T16" fmla="*/ 80 w 645"/>
                    <a:gd name="T17" fmla="*/ 679 h 681"/>
                    <a:gd name="T18" fmla="*/ 65 w 645"/>
                    <a:gd name="T19" fmla="*/ 681 h 681"/>
                    <a:gd name="T20" fmla="*/ 50 w 645"/>
                    <a:gd name="T21" fmla="*/ 677 h 681"/>
                    <a:gd name="T22" fmla="*/ 35 w 645"/>
                    <a:gd name="T23" fmla="*/ 671 h 681"/>
                    <a:gd name="T24" fmla="*/ 23 w 645"/>
                    <a:gd name="T25" fmla="*/ 662 h 681"/>
                    <a:gd name="T26" fmla="*/ 10 w 645"/>
                    <a:gd name="T27" fmla="*/ 646 h 681"/>
                    <a:gd name="T28" fmla="*/ 3 w 645"/>
                    <a:gd name="T29" fmla="*/ 628 h 681"/>
                    <a:gd name="T30" fmla="*/ 0 w 645"/>
                    <a:gd name="T31" fmla="*/ 609 h 681"/>
                    <a:gd name="T32" fmla="*/ 3 w 645"/>
                    <a:gd name="T33" fmla="*/ 590 h 681"/>
                    <a:gd name="T34" fmla="*/ 167 w 645"/>
                    <a:gd name="T35" fmla="*/ 0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45" h="681">
                      <a:moveTo>
                        <a:pt x="210" y="157"/>
                      </a:moveTo>
                      <a:lnTo>
                        <a:pt x="146" y="389"/>
                      </a:lnTo>
                      <a:lnTo>
                        <a:pt x="272" y="506"/>
                      </a:lnTo>
                      <a:lnTo>
                        <a:pt x="488" y="415"/>
                      </a:lnTo>
                      <a:lnTo>
                        <a:pt x="210" y="157"/>
                      </a:lnTo>
                      <a:close/>
                      <a:moveTo>
                        <a:pt x="167" y="0"/>
                      </a:moveTo>
                      <a:lnTo>
                        <a:pt x="645" y="442"/>
                      </a:lnTo>
                      <a:lnTo>
                        <a:pt x="95" y="675"/>
                      </a:lnTo>
                      <a:lnTo>
                        <a:pt x="80" y="679"/>
                      </a:lnTo>
                      <a:lnTo>
                        <a:pt x="65" y="681"/>
                      </a:lnTo>
                      <a:lnTo>
                        <a:pt x="50" y="677"/>
                      </a:lnTo>
                      <a:lnTo>
                        <a:pt x="35" y="671"/>
                      </a:lnTo>
                      <a:lnTo>
                        <a:pt x="23" y="662"/>
                      </a:lnTo>
                      <a:lnTo>
                        <a:pt x="10" y="646"/>
                      </a:lnTo>
                      <a:lnTo>
                        <a:pt x="3" y="628"/>
                      </a:lnTo>
                      <a:lnTo>
                        <a:pt x="0" y="609"/>
                      </a:lnTo>
                      <a:lnTo>
                        <a:pt x="3" y="590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57" name="Group 56"/>
          <p:cNvGrpSpPr/>
          <p:nvPr/>
        </p:nvGrpSpPr>
        <p:grpSpPr>
          <a:xfrm>
            <a:off x="5965026" y="4037479"/>
            <a:ext cx="5774690" cy="968188"/>
            <a:chOff x="6156053" y="4037479"/>
            <a:chExt cx="5774690" cy="968188"/>
          </a:xfrm>
        </p:grpSpPr>
        <p:sp>
          <p:nvSpPr>
            <p:cNvPr id="13" name="Rectangle 12"/>
            <p:cNvSpPr/>
            <p:nvPr/>
          </p:nvSpPr>
          <p:spPr>
            <a:xfrm>
              <a:off x="6156053" y="4037479"/>
              <a:ext cx="57746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/>
                </a:rPr>
                <a:t>Send them videos (YouTube, UnFranchise.MeetOn, Power Profiles)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62065" y="4284770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50" name="Freeform 29"/>
            <p:cNvSpPr>
              <a:spLocks noEditPoints="1"/>
            </p:cNvSpPr>
            <p:nvPr/>
          </p:nvSpPr>
          <p:spPr bwMode="auto">
            <a:xfrm>
              <a:off x="6452614" y="4426824"/>
              <a:ext cx="276103" cy="173092"/>
            </a:xfrm>
            <a:custGeom>
              <a:avLst/>
              <a:gdLst>
                <a:gd name="T0" fmla="*/ 1382 w 3456"/>
                <a:gd name="T1" fmla="*/ 1786 h 2408"/>
                <a:gd name="T2" fmla="*/ 1382 w 3456"/>
                <a:gd name="T3" fmla="*/ 490 h 2408"/>
                <a:gd name="T4" fmla="*/ 2940 w 3456"/>
                <a:gd name="T5" fmla="*/ 0 h 2408"/>
                <a:gd name="T6" fmla="*/ 3051 w 3456"/>
                <a:gd name="T7" fmla="*/ 12 h 2408"/>
                <a:gd name="T8" fmla="*/ 3153 w 3456"/>
                <a:gd name="T9" fmla="*/ 46 h 2408"/>
                <a:gd name="T10" fmla="*/ 3244 w 3456"/>
                <a:gd name="T11" fmla="*/ 99 h 2408"/>
                <a:gd name="T12" fmla="*/ 3323 w 3456"/>
                <a:gd name="T13" fmla="*/ 170 h 2408"/>
                <a:gd name="T14" fmla="*/ 3386 w 3456"/>
                <a:gd name="T15" fmla="*/ 254 h 2408"/>
                <a:gd name="T16" fmla="*/ 3430 w 3456"/>
                <a:gd name="T17" fmla="*/ 351 h 2408"/>
                <a:gd name="T18" fmla="*/ 3453 w 3456"/>
                <a:gd name="T19" fmla="*/ 459 h 2408"/>
                <a:gd name="T20" fmla="*/ 3456 w 3456"/>
                <a:gd name="T21" fmla="*/ 1893 h 2408"/>
                <a:gd name="T22" fmla="*/ 3444 w 3456"/>
                <a:gd name="T23" fmla="*/ 2004 h 2408"/>
                <a:gd name="T24" fmla="*/ 3410 w 3456"/>
                <a:gd name="T25" fmla="*/ 2106 h 2408"/>
                <a:gd name="T26" fmla="*/ 3357 w 3456"/>
                <a:gd name="T27" fmla="*/ 2197 h 2408"/>
                <a:gd name="T28" fmla="*/ 3285 w 3456"/>
                <a:gd name="T29" fmla="*/ 2276 h 2408"/>
                <a:gd name="T30" fmla="*/ 3200 w 3456"/>
                <a:gd name="T31" fmla="*/ 2337 h 2408"/>
                <a:gd name="T32" fmla="*/ 3103 w 3456"/>
                <a:gd name="T33" fmla="*/ 2382 h 2408"/>
                <a:gd name="T34" fmla="*/ 2996 w 3456"/>
                <a:gd name="T35" fmla="*/ 2405 h 2408"/>
                <a:gd name="T36" fmla="*/ 516 w 3456"/>
                <a:gd name="T37" fmla="*/ 2408 h 2408"/>
                <a:gd name="T38" fmla="*/ 405 w 3456"/>
                <a:gd name="T39" fmla="*/ 2396 h 2408"/>
                <a:gd name="T40" fmla="*/ 303 w 3456"/>
                <a:gd name="T41" fmla="*/ 2362 h 2408"/>
                <a:gd name="T42" fmla="*/ 212 w 3456"/>
                <a:gd name="T43" fmla="*/ 2309 h 2408"/>
                <a:gd name="T44" fmla="*/ 133 w 3456"/>
                <a:gd name="T45" fmla="*/ 2238 h 2408"/>
                <a:gd name="T46" fmla="*/ 70 w 3456"/>
                <a:gd name="T47" fmla="*/ 2153 h 2408"/>
                <a:gd name="T48" fmla="*/ 26 w 3456"/>
                <a:gd name="T49" fmla="*/ 2056 h 2408"/>
                <a:gd name="T50" fmla="*/ 3 w 3456"/>
                <a:gd name="T51" fmla="*/ 1949 h 2408"/>
                <a:gd name="T52" fmla="*/ 0 w 3456"/>
                <a:gd name="T53" fmla="*/ 514 h 2408"/>
                <a:gd name="T54" fmla="*/ 12 w 3456"/>
                <a:gd name="T55" fmla="*/ 404 h 2408"/>
                <a:gd name="T56" fmla="*/ 46 w 3456"/>
                <a:gd name="T57" fmla="*/ 301 h 2408"/>
                <a:gd name="T58" fmla="*/ 99 w 3456"/>
                <a:gd name="T59" fmla="*/ 211 h 2408"/>
                <a:gd name="T60" fmla="*/ 171 w 3456"/>
                <a:gd name="T61" fmla="*/ 133 h 2408"/>
                <a:gd name="T62" fmla="*/ 256 w 3456"/>
                <a:gd name="T63" fmla="*/ 70 h 2408"/>
                <a:gd name="T64" fmla="*/ 353 w 3456"/>
                <a:gd name="T65" fmla="*/ 26 h 2408"/>
                <a:gd name="T66" fmla="*/ 460 w 3456"/>
                <a:gd name="T67" fmla="*/ 3 h 2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56" h="2408">
                  <a:moveTo>
                    <a:pt x="1382" y="490"/>
                  </a:moveTo>
                  <a:lnTo>
                    <a:pt x="1382" y="1786"/>
                  </a:lnTo>
                  <a:lnTo>
                    <a:pt x="2369" y="1138"/>
                  </a:lnTo>
                  <a:lnTo>
                    <a:pt x="1382" y="490"/>
                  </a:lnTo>
                  <a:close/>
                  <a:moveTo>
                    <a:pt x="516" y="0"/>
                  </a:moveTo>
                  <a:lnTo>
                    <a:pt x="2940" y="0"/>
                  </a:lnTo>
                  <a:lnTo>
                    <a:pt x="2996" y="3"/>
                  </a:lnTo>
                  <a:lnTo>
                    <a:pt x="3051" y="12"/>
                  </a:lnTo>
                  <a:lnTo>
                    <a:pt x="3103" y="26"/>
                  </a:lnTo>
                  <a:lnTo>
                    <a:pt x="3153" y="46"/>
                  </a:lnTo>
                  <a:lnTo>
                    <a:pt x="3200" y="70"/>
                  </a:lnTo>
                  <a:lnTo>
                    <a:pt x="3244" y="99"/>
                  </a:lnTo>
                  <a:lnTo>
                    <a:pt x="3285" y="133"/>
                  </a:lnTo>
                  <a:lnTo>
                    <a:pt x="3323" y="170"/>
                  </a:lnTo>
                  <a:lnTo>
                    <a:pt x="3357" y="211"/>
                  </a:lnTo>
                  <a:lnTo>
                    <a:pt x="3386" y="254"/>
                  </a:lnTo>
                  <a:lnTo>
                    <a:pt x="3410" y="301"/>
                  </a:lnTo>
                  <a:lnTo>
                    <a:pt x="3430" y="351"/>
                  </a:lnTo>
                  <a:lnTo>
                    <a:pt x="3444" y="404"/>
                  </a:lnTo>
                  <a:lnTo>
                    <a:pt x="3453" y="459"/>
                  </a:lnTo>
                  <a:lnTo>
                    <a:pt x="3456" y="514"/>
                  </a:lnTo>
                  <a:lnTo>
                    <a:pt x="3456" y="1893"/>
                  </a:lnTo>
                  <a:lnTo>
                    <a:pt x="3453" y="1949"/>
                  </a:lnTo>
                  <a:lnTo>
                    <a:pt x="3444" y="2004"/>
                  </a:lnTo>
                  <a:lnTo>
                    <a:pt x="3430" y="2056"/>
                  </a:lnTo>
                  <a:lnTo>
                    <a:pt x="3410" y="2106"/>
                  </a:lnTo>
                  <a:lnTo>
                    <a:pt x="3386" y="2153"/>
                  </a:lnTo>
                  <a:lnTo>
                    <a:pt x="3357" y="2197"/>
                  </a:lnTo>
                  <a:lnTo>
                    <a:pt x="3323" y="2238"/>
                  </a:lnTo>
                  <a:lnTo>
                    <a:pt x="3285" y="2276"/>
                  </a:lnTo>
                  <a:lnTo>
                    <a:pt x="3244" y="2309"/>
                  </a:lnTo>
                  <a:lnTo>
                    <a:pt x="3200" y="2337"/>
                  </a:lnTo>
                  <a:lnTo>
                    <a:pt x="3153" y="2362"/>
                  </a:lnTo>
                  <a:lnTo>
                    <a:pt x="3103" y="2382"/>
                  </a:lnTo>
                  <a:lnTo>
                    <a:pt x="3051" y="2396"/>
                  </a:lnTo>
                  <a:lnTo>
                    <a:pt x="2996" y="2405"/>
                  </a:lnTo>
                  <a:lnTo>
                    <a:pt x="2940" y="2408"/>
                  </a:lnTo>
                  <a:lnTo>
                    <a:pt x="516" y="2408"/>
                  </a:lnTo>
                  <a:lnTo>
                    <a:pt x="460" y="2405"/>
                  </a:lnTo>
                  <a:lnTo>
                    <a:pt x="405" y="2396"/>
                  </a:lnTo>
                  <a:lnTo>
                    <a:pt x="353" y="2382"/>
                  </a:lnTo>
                  <a:lnTo>
                    <a:pt x="303" y="2362"/>
                  </a:lnTo>
                  <a:lnTo>
                    <a:pt x="256" y="2337"/>
                  </a:lnTo>
                  <a:lnTo>
                    <a:pt x="212" y="2309"/>
                  </a:lnTo>
                  <a:lnTo>
                    <a:pt x="171" y="2276"/>
                  </a:lnTo>
                  <a:lnTo>
                    <a:pt x="133" y="2238"/>
                  </a:lnTo>
                  <a:lnTo>
                    <a:pt x="99" y="2197"/>
                  </a:lnTo>
                  <a:lnTo>
                    <a:pt x="70" y="2153"/>
                  </a:lnTo>
                  <a:lnTo>
                    <a:pt x="46" y="2106"/>
                  </a:lnTo>
                  <a:lnTo>
                    <a:pt x="26" y="2056"/>
                  </a:lnTo>
                  <a:lnTo>
                    <a:pt x="12" y="2004"/>
                  </a:lnTo>
                  <a:lnTo>
                    <a:pt x="3" y="1949"/>
                  </a:lnTo>
                  <a:lnTo>
                    <a:pt x="0" y="1893"/>
                  </a:lnTo>
                  <a:lnTo>
                    <a:pt x="0" y="514"/>
                  </a:lnTo>
                  <a:lnTo>
                    <a:pt x="3" y="459"/>
                  </a:lnTo>
                  <a:lnTo>
                    <a:pt x="12" y="404"/>
                  </a:lnTo>
                  <a:lnTo>
                    <a:pt x="26" y="351"/>
                  </a:lnTo>
                  <a:lnTo>
                    <a:pt x="46" y="301"/>
                  </a:lnTo>
                  <a:lnTo>
                    <a:pt x="70" y="254"/>
                  </a:lnTo>
                  <a:lnTo>
                    <a:pt x="99" y="211"/>
                  </a:lnTo>
                  <a:lnTo>
                    <a:pt x="133" y="170"/>
                  </a:lnTo>
                  <a:lnTo>
                    <a:pt x="171" y="133"/>
                  </a:lnTo>
                  <a:lnTo>
                    <a:pt x="212" y="99"/>
                  </a:lnTo>
                  <a:lnTo>
                    <a:pt x="256" y="70"/>
                  </a:lnTo>
                  <a:lnTo>
                    <a:pt x="303" y="46"/>
                  </a:lnTo>
                  <a:lnTo>
                    <a:pt x="353" y="26"/>
                  </a:lnTo>
                  <a:lnTo>
                    <a:pt x="405" y="12"/>
                  </a:lnTo>
                  <a:lnTo>
                    <a:pt x="460" y="3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967726" y="5126691"/>
            <a:ext cx="5771990" cy="968188"/>
            <a:chOff x="6158753" y="5126691"/>
            <a:chExt cx="5771990" cy="968188"/>
          </a:xfrm>
        </p:grpSpPr>
        <p:sp>
          <p:nvSpPr>
            <p:cNvPr id="16" name="Rectangle 15"/>
            <p:cNvSpPr/>
            <p:nvPr/>
          </p:nvSpPr>
          <p:spPr>
            <a:xfrm>
              <a:off x="6158753" y="5126691"/>
              <a:ext cx="57719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/>
                </a:rPr>
                <a:t>Schedule a three way call 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6362065" y="5373982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/>
            </p:cNvSpPr>
            <p:nvPr/>
          </p:nvSpPr>
          <p:spPr bwMode="auto">
            <a:xfrm>
              <a:off x="6483650" y="5480334"/>
              <a:ext cx="214031" cy="244496"/>
            </a:xfrm>
            <a:custGeom>
              <a:avLst/>
              <a:gdLst>
                <a:gd name="T0" fmla="*/ 2638 w 2776"/>
                <a:gd name="T1" fmla="*/ 295 h 3539"/>
                <a:gd name="T2" fmla="*/ 2653 w 2776"/>
                <a:gd name="T3" fmla="*/ 312 h 3539"/>
                <a:gd name="T4" fmla="*/ 2666 w 2776"/>
                <a:gd name="T5" fmla="*/ 340 h 3539"/>
                <a:gd name="T6" fmla="*/ 2677 w 2776"/>
                <a:gd name="T7" fmla="*/ 405 h 3539"/>
                <a:gd name="T8" fmla="*/ 2681 w 2776"/>
                <a:gd name="T9" fmla="*/ 602 h 3539"/>
                <a:gd name="T10" fmla="*/ 2628 w 2776"/>
                <a:gd name="T11" fmla="*/ 918 h 3539"/>
                <a:gd name="T12" fmla="*/ 2469 w 2776"/>
                <a:gd name="T13" fmla="*/ 1333 h 3539"/>
                <a:gd name="T14" fmla="*/ 2155 w 2776"/>
                <a:gd name="T15" fmla="*/ 1831 h 3539"/>
                <a:gd name="T16" fmla="*/ 1673 w 2776"/>
                <a:gd name="T17" fmla="*/ 2359 h 3539"/>
                <a:gd name="T18" fmla="*/ 1217 w 2776"/>
                <a:gd name="T19" fmla="*/ 2703 h 3539"/>
                <a:gd name="T20" fmla="*/ 838 w 2776"/>
                <a:gd name="T21" fmla="*/ 2877 h 3539"/>
                <a:gd name="T22" fmla="*/ 550 w 2776"/>
                <a:gd name="T23" fmla="*/ 2935 h 3539"/>
                <a:gd name="T24" fmla="*/ 371 w 2776"/>
                <a:gd name="T25" fmla="*/ 2931 h 3539"/>
                <a:gd name="T26" fmla="*/ 305 w 2776"/>
                <a:gd name="T27" fmla="*/ 2916 h 3539"/>
                <a:gd name="T28" fmla="*/ 282 w 2776"/>
                <a:gd name="T29" fmla="*/ 2902 h 3539"/>
                <a:gd name="T30" fmla="*/ 221 w 2776"/>
                <a:gd name="T31" fmla="*/ 2817 h 3539"/>
                <a:gd name="T32" fmla="*/ 161 w 2776"/>
                <a:gd name="T33" fmla="*/ 3009 h 3539"/>
                <a:gd name="T34" fmla="*/ 260 w 2776"/>
                <a:gd name="T35" fmla="*/ 3219 h 3539"/>
                <a:gd name="T36" fmla="*/ 520 w 2776"/>
                <a:gd name="T37" fmla="*/ 3348 h 3539"/>
                <a:gd name="T38" fmla="*/ 874 w 2776"/>
                <a:gd name="T39" fmla="*/ 3344 h 3539"/>
                <a:gd name="T40" fmla="*/ 1253 w 2776"/>
                <a:gd name="T41" fmla="*/ 3183 h 3539"/>
                <a:gd name="T42" fmla="*/ 1530 w 2776"/>
                <a:gd name="T43" fmla="*/ 2912 h 3539"/>
                <a:gd name="T44" fmla="*/ 1747 w 2776"/>
                <a:gd name="T45" fmla="*/ 2606 h 3539"/>
                <a:gd name="T46" fmla="*/ 1952 w 2776"/>
                <a:gd name="T47" fmla="*/ 2355 h 3539"/>
                <a:gd name="T48" fmla="*/ 2210 w 2776"/>
                <a:gd name="T49" fmla="*/ 2197 h 3539"/>
                <a:gd name="T50" fmla="*/ 2498 w 2776"/>
                <a:gd name="T51" fmla="*/ 2197 h 3539"/>
                <a:gd name="T52" fmla="*/ 2701 w 2776"/>
                <a:gd name="T53" fmla="*/ 2377 h 3539"/>
                <a:gd name="T54" fmla="*/ 2776 w 2776"/>
                <a:gd name="T55" fmla="*/ 2688 h 3539"/>
                <a:gd name="T56" fmla="*/ 2733 w 2776"/>
                <a:gd name="T57" fmla="*/ 2974 h 3539"/>
                <a:gd name="T58" fmla="*/ 2635 w 2776"/>
                <a:gd name="T59" fmla="*/ 2996 h 3539"/>
                <a:gd name="T60" fmla="*/ 2592 w 2776"/>
                <a:gd name="T61" fmla="*/ 2898 h 3539"/>
                <a:gd name="T62" fmla="*/ 2606 w 2776"/>
                <a:gd name="T63" fmla="*/ 2597 h 3539"/>
                <a:gd name="T64" fmla="*/ 2504 w 2776"/>
                <a:gd name="T65" fmla="*/ 2395 h 3539"/>
                <a:gd name="T66" fmla="*/ 2292 w 2776"/>
                <a:gd name="T67" fmla="*/ 2355 h 3539"/>
                <a:gd name="T68" fmla="*/ 2050 w 2776"/>
                <a:gd name="T69" fmla="*/ 2495 h 3539"/>
                <a:gd name="T70" fmla="*/ 1846 w 2776"/>
                <a:gd name="T71" fmla="*/ 2754 h 3539"/>
                <a:gd name="T72" fmla="*/ 1606 w 2776"/>
                <a:gd name="T73" fmla="*/ 3084 h 3539"/>
                <a:gd name="T74" fmla="*/ 1270 w 2776"/>
                <a:gd name="T75" fmla="*/ 3375 h 3539"/>
                <a:gd name="T76" fmla="*/ 832 w 2776"/>
                <a:gd name="T77" fmla="*/ 3529 h 3539"/>
                <a:gd name="T78" fmla="*/ 432 w 2776"/>
                <a:gd name="T79" fmla="*/ 3506 h 3539"/>
                <a:gd name="T80" fmla="*/ 138 w 2776"/>
                <a:gd name="T81" fmla="*/ 3336 h 3539"/>
                <a:gd name="T82" fmla="*/ 2 w 2776"/>
                <a:gd name="T83" fmla="*/ 3056 h 3539"/>
                <a:gd name="T84" fmla="*/ 53 w 2776"/>
                <a:gd name="T85" fmla="*/ 2784 h 3539"/>
                <a:gd name="T86" fmla="*/ 9 w 2776"/>
                <a:gd name="T87" fmla="*/ 2495 h 3539"/>
                <a:gd name="T88" fmla="*/ 32 w 2776"/>
                <a:gd name="T89" fmla="*/ 2316 h 3539"/>
                <a:gd name="T90" fmla="*/ 684 w 2776"/>
                <a:gd name="T91" fmla="*/ 1791 h 3539"/>
                <a:gd name="T92" fmla="*/ 846 w 2776"/>
                <a:gd name="T93" fmla="*/ 1846 h 3539"/>
                <a:gd name="T94" fmla="*/ 1279 w 2776"/>
                <a:gd name="T95" fmla="*/ 2016 h 3539"/>
                <a:gd name="T96" fmla="*/ 1646 w 2776"/>
                <a:gd name="T97" fmla="*/ 1666 h 3539"/>
                <a:gd name="T98" fmla="*/ 1910 w 2776"/>
                <a:gd name="T99" fmla="*/ 1276 h 3539"/>
                <a:gd name="T100" fmla="*/ 1649 w 2776"/>
                <a:gd name="T101" fmla="*/ 869 h 3539"/>
                <a:gd name="T102" fmla="*/ 1652 w 2776"/>
                <a:gd name="T103" fmla="*/ 688 h 3539"/>
                <a:gd name="T104" fmla="*/ 2162 w 2776"/>
                <a:gd name="T105" fmla="*/ 10 h 3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76" h="3539">
                  <a:moveTo>
                    <a:pt x="2219" y="0"/>
                  </a:moveTo>
                  <a:lnTo>
                    <a:pt x="2250" y="3"/>
                  </a:lnTo>
                  <a:lnTo>
                    <a:pt x="2281" y="11"/>
                  </a:lnTo>
                  <a:lnTo>
                    <a:pt x="2309" y="25"/>
                  </a:lnTo>
                  <a:lnTo>
                    <a:pt x="2335" y="42"/>
                  </a:lnTo>
                  <a:lnTo>
                    <a:pt x="2638" y="295"/>
                  </a:lnTo>
                  <a:lnTo>
                    <a:pt x="2639" y="297"/>
                  </a:lnTo>
                  <a:lnTo>
                    <a:pt x="2642" y="299"/>
                  </a:lnTo>
                  <a:lnTo>
                    <a:pt x="2646" y="303"/>
                  </a:lnTo>
                  <a:lnTo>
                    <a:pt x="2648" y="306"/>
                  </a:lnTo>
                  <a:lnTo>
                    <a:pt x="2651" y="309"/>
                  </a:lnTo>
                  <a:lnTo>
                    <a:pt x="2653" y="312"/>
                  </a:lnTo>
                  <a:lnTo>
                    <a:pt x="2654" y="314"/>
                  </a:lnTo>
                  <a:lnTo>
                    <a:pt x="2657" y="319"/>
                  </a:lnTo>
                  <a:lnTo>
                    <a:pt x="2660" y="324"/>
                  </a:lnTo>
                  <a:lnTo>
                    <a:pt x="2661" y="327"/>
                  </a:lnTo>
                  <a:lnTo>
                    <a:pt x="2664" y="334"/>
                  </a:lnTo>
                  <a:lnTo>
                    <a:pt x="2666" y="340"/>
                  </a:lnTo>
                  <a:lnTo>
                    <a:pt x="2666" y="341"/>
                  </a:lnTo>
                  <a:lnTo>
                    <a:pt x="2667" y="346"/>
                  </a:lnTo>
                  <a:lnTo>
                    <a:pt x="2669" y="355"/>
                  </a:lnTo>
                  <a:lnTo>
                    <a:pt x="2671" y="367"/>
                  </a:lnTo>
                  <a:lnTo>
                    <a:pt x="2674" y="385"/>
                  </a:lnTo>
                  <a:lnTo>
                    <a:pt x="2677" y="405"/>
                  </a:lnTo>
                  <a:lnTo>
                    <a:pt x="2679" y="429"/>
                  </a:lnTo>
                  <a:lnTo>
                    <a:pt x="2681" y="457"/>
                  </a:lnTo>
                  <a:lnTo>
                    <a:pt x="2683" y="489"/>
                  </a:lnTo>
                  <a:lnTo>
                    <a:pt x="2683" y="523"/>
                  </a:lnTo>
                  <a:lnTo>
                    <a:pt x="2682" y="561"/>
                  </a:lnTo>
                  <a:lnTo>
                    <a:pt x="2681" y="602"/>
                  </a:lnTo>
                  <a:lnTo>
                    <a:pt x="2677" y="648"/>
                  </a:lnTo>
                  <a:lnTo>
                    <a:pt x="2672" y="696"/>
                  </a:lnTo>
                  <a:lnTo>
                    <a:pt x="2664" y="747"/>
                  </a:lnTo>
                  <a:lnTo>
                    <a:pt x="2655" y="801"/>
                  </a:lnTo>
                  <a:lnTo>
                    <a:pt x="2643" y="857"/>
                  </a:lnTo>
                  <a:lnTo>
                    <a:pt x="2628" y="918"/>
                  </a:lnTo>
                  <a:lnTo>
                    <a:pt x="2609" y="979"/>
                  </a:lnTo>
                  <a:lnTo>
                    <a:pt x="2588" y="1046"/>
                  </a:lnTo>
                  <a:lnTo>
                    <a:pt x="2564" y="1113"/>
                  </a:lnTo>
                  <a:lnTo>
                    <a:pt x="2536" y="1184"/>
                  </a:lnTo>
                  <a:lnTo>
                    <a:pt x="2505" y="1257"/>
                  </a:lnTo>
                  <a:lnTo>
                    <a:pt x="2469" y="1333"/>
                  </a:lnTo>
                  <a:lnTo>
                    <a:pt x="2429" y="1410"/>
                  </a:lnTo>
                  <a:lnTo>
                    <a:pt x="2384" y="1490"/>
                  </a:lnTo>
                  <a:lnTo>
                    <a:pt x="2335" y="1572"/>
                  </a:lnTo>
                  <a:lnTo>
                    <a:pt x="2280" y="1657"/>
                  </a:lnTo>
                  <a:lnTo>
                    <a:pt x="2220" y="1742"/>
                  </a:lnTo>
                  <a:lnTo>
                    <a:pt x="2155" y="1831"/>
                  </a:lnTo>
                  <a:lnTo>
                    <a:pt x="2084" y="1921"/>
                  </a:lnTo>
                  <a:lnTo>
                    <a:pt x="2008" y="2013"/>
                  </a:lnTo>
                  <a:lnTo>
                    <a:pt x="1925" y="2106"/>
                  </a:lnTo>
                  <a:lnTo>
                    <a:pt x="1839" y="2197"/>
                  </a:lnTo>
                  <a:lnTo>
                    <a:pt x="1755" y="2282"/>
                  </a:lnTo>
                  <a:lnTo>
                    <a:pt x="1673" y="2359"/>
                  </a:lnTo>
                  <a:lnTo>
                    <a:pt x="1593" y="2430"/>
                  </a:lnTo>
                  <a:lnTo>
                    <a:pt x="1513" y="2496"/>
                  </a:lnTo>
                  <a:lnTo>
                    <a:pt x="1437" y="2556"/>
                  </a:lnTo>
                  <a:lnTo>
                    <a:pt x="1362" y="2610"/>
                  </a:lnTo>
                  <a:lnTo>
                    <a:pt x="1289" y="2659"/>
                  </a:lnTo>
                  <a:lnTo>
                    <a:pt x="1217" y="2703"/>
                  </a:lnTo>
                  <a:lnTo>
                    <a:pt x="1148" y="2742"/>
                  </a:lnTo>
                  <a:lnTo>
                    <a:pt x="1082" y="2778"/>
                  </a:lnTo>
                  <a:lnTo>
                    <a:pt x="1017" y="2808"/>
                  </a:lnTo>
                  <a:lnTo>
                    <a:pt x="955" y="2835"/>
                  </a:lnTo>
                  <a:lnTo>
                    <a:pt x="896" y="2858"/>
                  </a:lnTo>
                  <a:lnTo>
                    <a:pt x="838" y="2877"/>
                  </a:lnTo>
                  <a:lnTo>
                    <a:pt x="783" y="2894"/>
                  </a:lnTo>
                  <a:lnTo>
                    <a:pt x="731" y="2907"/>
                  </a:lnTo>
                  <a:lnTo>
                    <a:pt x="681" y="2918"/>
                  </a:lnTo>
                  <a:lnTo>
                    <a:pt x="635" y="2925"/>
                  </a:lnTo>
                  <a:lnTo>
                    <a:pt x="591" y="2932"/>
                  </a:lnTo>
                  <a:lnTo>
                    <a:pt x="550" y="2935"/>
                  </a:lnTo>
                  <a:lnTo>
                    <a:pt x="511" y="2937"/>
                  </a:lnTo>
                  <a:lnTo>
                    <a:pt x="476" y="2938"/>
                  </a:lnTo>
                  <a:lnTo>
                    <a:pt x="476" y="2938"/>
                  </a:lnTo>
                  <a:lnTo>
                    <a:pt x="436" y="2937"/>
                  </a:lnTo>
                  <a:lnTo>
                    <a:pt x="401" y="2935"/>
                  </a:lnTo>
                  <a:lnTo>
                    <a:pt x="371" y="2931"/>
                  </a:lnTo>
                  <a:lnTo>
                    <a:pt x="348" y="2927"/>
                  </a:lnTo>
                  <a:lnTo>
                    <a:pt x="330" y="2924"/>
                  </a:lnTo>
                  <a:lnTo>
                    <a:pt x="318" y="2921"/>
                  </a:lnTo>
                  <a:lnTo>
                    <a:pt x="312" y="2920"/>
                  </a:lnTo>
                  <a:lnTo>
                    <a:pt x="311" y="2919"/>
                  </a:lnTo>
                  <a:lnTo>
                    <a:pt x="305" y="2916"/>
                  </a:lnTo>
                  <a:lnTo>
                    <a:pt x="299" y="2914"/>
                  </a:lnTo>
                  <a:lnTo>
                    <a:pt x="296" y="2912"/>
                  </a:lnTo>
                  <a:lnTo>
                    <a:pt x="291" y="2909"/>
                  </a:lnTo>
                  <a:lnTo>
                    <a:pt x="287" y="2907"/>
                  </a:lnTo>
                  <a:lnTo>
                    <a:pt x="285" y="2905"/>
                  </a:lnTo>
                  <a:lnTo>
                    <a:pt x="282" y="2902"/>
                  </a:lnTo>
                  <a:lnTo>
                    <a:pt x="279" y="2899"/>
                  </a:lnTo>
                  <a:lnTo>
                    <a:pt x="277" y="2897"/>
                  </a:lnTo>
                  <a:lnTo>
                    <a:pt x="274" y="2893"/>
                  </a:lnTo>
                  <a:lnTo>
                    <a:pt x="271" y="2889"/>
                  </a:lnTo>
                  <a:lnTo>
                    <a:pt x="269" y="2888"/>
                  </a:lnTo>
                  <a:lnTo>
                    <a:pt x="221" y="2817"/>
                  </a:lnTo>
                  <a:lnTo>
                    <a:pt x="205" y="2845"/>
                  </a:lnTo>
                  <a:lnTo>
                    <a:pt x="191" y="2875"/>
                  </a:lnTo>
                  <a:lnTo>
                    <a:pt x="179" y="2907"/>
                  </a:lnTo>
                  <a:lnTo>
                    <a:pt x="169" y="2940"/>
                  </a:lnTo>
                  <a:lnTo>
                    <a:pt x="163" y="2974"/>
                  </a:lnTo>
                  <a:lnTo>
                    <a:pt x="161" y="3009"/>
                  </a:lnTo>
                  <a:lnTo>
                    <a:pt x="163" y="3044"/>
                  </a:lnTo>
                  <a:lnTo>
                    <a:pt x="171" y="3080"/>
                  </a:lnTo>
                  <a:lnTo>
                    <a:pt x="185" y="3116"/>
                  </a:lnTo>
                  <a:lnTo>
                    <a:pt x="205" y="3152"/>
                  </a:lnTo>
                  <a:lnTo>
                    <a:pt x="230" y="3187"/>
                  </a:lnTo>
                  <a:lnTo>
                    <a:pt x="260" y="3219"/>
                  </a:lnTo>
                  <a:lnTo>
                    <a:pt x="295" y="3249"/>
                  </a:lnTo>
                  <a:lnTo>
                    <a:pt x="333" y="3275"/>
                  </a:lnTo>
                  <a:lnTo>
                    <a:pt x="375" y="3298"/>
                  </a:lnTo>
                  <a:lnTo>
                    <a:pt x="420" y="3318"/>
                  </a:lnTo>
                  <a:lnTo>
                    <a:pt x="469" y="3335"/>
                  </a:lnTo>
                  <a:lnTo>
                    <a:pt x="520" y="3348"/>
                  </a:lnTo>
                  <a:lnTo>
                    <a:pt x="575" y="3356"/>
                  </a:lnTo>
                  <a:lnTo>
                    <a:pt x="632" y="3362"/>
                  </a:lnTo>
                  <a:lnTo>
                    <a:pt x="690" y="3364"/>
                  </a:lnTo>
                  <a:lnTo>
                    <a:pt x="750" y="3362"/>
                  </a:lnTo>
                  <a:lnTo>
                    <a:pt x="811" y="3355"/>
                  </a:lnTo>
                  <a:lnTo>
                    <a:pt x="874" y="3344"/>
                  </a:lnTo>
                  <a:lnTo>
                    <a:pt x="937" y="3329"/>
                  </a:lnTo>
                  <a:lnTo>
                    <a:pt x="1000" y="3310"/>
                  </a:lnTo>
                  <a:lnTo>
                    <a:pt x="1064" y="3285"/>
                  </a:lnTo>
                  <a:lnTo>
                    <a:pt x="1127" y="3257"/>
                  </a:lnTo>
                  <a:lnTo>
                    <a:pt x="1190" y="3222"/>
                  </a:lnTo>
                  <a:lnTo>
                    <a:pt x="1253" y="3183"/>
                  </a:lnTo>
                  <a:lnTo>
                    <a:pt x="1306" y="3145"/>
                  </a:lnTo>
                  <a:lnTo>
                    <a:pt x="1356" y="3104"/>
                  </a:lnTo>
                  <a:lnTo>
                    <a:pt x="1402" y="3059"/>
                  </a:lnTo>
                  <a:lnTo>
                    <a:pt x="1447" y="3012"/>
                  </a:lnTo>
                  <a:lnTo>
                    <a:pt x="1489" y="2963"/>
                  </a:lnTo>
                  <a:lnTo>
                    <a:pt x="1530" y="2912"/>
                  </a:lnTo>
                  <a:lnTo>
                    <a:pt x="1570" y="2860"/>
                  </a:lnTo>
                  <a:lnTo>
                    <a:pt x="1608" y="2807"/>
                  </a:lnTo>
                  <a:lnTo>
                    <a:pt x="1645" y="2753"/>
                  </a:lnTo>
                  <a:lnTo>
                    <a:pt x="1682" y="2700"/>
                  </a:lnTo>
                  <a:lnTo>
                    <a:pt x="1714" y="2652"/>
                  </a:lnTo>
                  <a:lnTo>
                    <a:pt x="1747" y="2606"/>
                  </a:lnTo>
                  <a:lnTo>
                    <a:pt x="1779" y="2560"/>
                  </a:lnTo>
                  <a:lnTo>
                    <a:pt x="1812" y="2516"/>
                  </a:lnTo>
                  <a:lnTo>
                    <a:pt x="1845" y="2472"/>
                  </a:lnTo>
                  <a:lnTo>
                    <a:pt x="1879" y="2431"/>
                  </a:lnTo>
                  <a:lnTo>
                    <a:pt x="1916" y="2392"/>
                  </a:lnTo>
                  <a:lnTo>
                    <a:pt x="1952" y="2355"/>
                  </a:lnTo>
                  <a:lnTo>
                    <a:pt x="1990" y="2321"/>
                  </a:lnTo>
                  <a:lnTo>
                    <a:pt x="2030" y="2289"/>
                  </a:lnTo>
                  <a:lnTo>
                    <a:pt x="2072" y="2261"/>
                  </a:lnTo>
                  <a:lnTo>
                    <a:pt x="2115" y="2236"/>
                  </a:lnTo>
                  <a:lnTo>
                    <a:pt x="2161" y="2214"/>
                  </a:lnTo>
                  <a:lnTo>
                    <a:pt x="2210" y="2197"/>
                  </a:lnTo>
                  <a:lnTo>
                    <a:pt x="2261" y="2184"/>
                  </a:lnTo>
                  <a:lnTo>
                    <a:pt x="2313" y="2177"/>
                  </a:lnTo>
                  <a:lnTo>
                    <a:pt x="2362" y="2173"/>
                  </a:lnTo>
                  <a:lnTo>
                    <a:pt x="2409" y="2177"/>
                  </a:lnTo>
                  <a:lnTo>
                    <a:pt x="2455" y="2184"/>
                  </a:lnTo>
                  <a:lnTo>
                    <a:pt x="2498" y="2197"/>
                  </a:lnTo>
                  <a:lnTo>
                    <a:pt x="2539" y="2216"/>
                  </a:lnTo>
                  <a:lnTo>
                    <a:pt x="2577" y="2239"/>
                  </a:lnTo>
                  <a:lnTo>
                    <a:pt x="2614" y="2266"/>
                  </a:lnTo>
                  <a:lnTo>
                    <a:pt x="2647" y="2300"/>
                  </a:lnTo>
                  <a:lnTo>
                    <a:pt x="2675" y="2337"/>
                  </a:lnTo>
                  <a:lnTo>
                    <a:pt x="2701" y="2377"/>
                  </a:lnTo>
                  <a:lnTo>
                    <a:pt x="2722" y="2421"/>
                  </a:lnTo>
                  <a:lnTo>
                    <a:pt x="2740" y="2469"/>
                  </a:lnTo>
                  <a:lnTo>
                    <a:pt x="2755" y="2520"/>
                  </a:lnTo>
                  <a:lnTo>
                    <a:pt x="2765" y="2573"/>
                  </a:lnTo>
                  <a:lnTo>
                    <a:pt x="2772" y="2629"/>
                  </a:lnTo>
                  <a:lnTo>
                    <a:pt x="2776" y="2688"/>
                  </a:lnTo>
                  <a:lnTo>
                    <a:pt x="2775" y="2747"/>
                  </a:lnTo>
                  <a:lnTo>
                    <a:pt x="2770" y="2810"/>
                  </a:lnTo>
                  <a:lnTo>
                    <a:pt x="2762" y="2873"/>
                  </a:lnTo>
                  <a:lnTo>
                    <a:pt x="2750" y="2938"/>
                  </a:lnTo>
                  <a:lnTo>
                    <a:pt x="2743" y="2958"/>
                  </a:lnTo>
                  <a:lnTo>
                    <a:pt x="2733" y="2974"/>
                  </a:lnTo>
                  <a:lnTo>
                    <a:pt x="2721" y="2987"/>
                  </a:lnTo>
                  <a:lnTo>
                    <a:pt x="2706" y="2997"/>
                  </a:lnTo>
                  <a:lnTo>
                    <a:pt x="2689" y="3003"/>
                  </a:lnTo>
                  <a:lnTo>
                    <a:pt x="2671" y="3005"/>
                  </a:lnTo>
                  <a:lnTo>
                    <a:pt x="2653" y="3003"/>
                  </a:lnTo>
                  <a:lnTo>
                    <a:pt x="2635" y="2996"/>
                  </a:lnTo>
                  <a:lnTo>
                    <a:pt x="2620" y="2986"/>
                  </a:lnTo>
                  <a:lnTo>
                    <a:pt x="2607" y="2972"/>
                  </a:lnTo>
                  <a:lnTo>
                    <a:pt x="2598" y="2955"/>
                  </a:lnTo>
                  <a:lnTo>
                    <a:pt x="2592" y="2937"/>
                  </a:lnTo>
                  <a:lnTo>
                    <a:pt x="2590" y="2918"/>
                  </a:lnTo>
                  <a:lnTo>
                    <a:pt x="2592" y="2898"/>
                  </a:lnTo>
                  <a:lnTo>
                    <a:pt x="2603" y="2843"/>
                  </a:lnTo>
                  <a:lnTo>
                    <a:pt x="2611" y="2790"/>
                  </a:lnTo>
                  <a:lnTo>
                    <a:pt x="2615" y="2738"/>
                  </a:lnTo>
                  <a:lnTo>
                    <a:pt x="2615" y="2689"/>
                  </a:lnTo>
                  <a:lnTo>
                    <a:pt x="2613" y="2641"/>
                  </a:lnTo>
                  <a:lnTo>
                    <a:pt x="2606" y="2597"/>
                  </a:lnTo>
                  <a:lnTo>
                    <a:pt x="2597" y="2555"/>
                  </a:lnTo>
                  <a:lnTo>
                    <a:pt x="2584" y="2516"/>
                  </a:lnTo>
                  <a:lnTo>
                    <a:pt x="2569" y="2480"/>
                  </a:lnTo>
                  <a:lnTo>
                    <a:pt x="2551" y="2448"/>
                  </a:lnTo>
                  <a:lnTo>
                    <a:pt x="2529" y="2420"/>
                  </a:lnTo>
                  <a:lnTo>
                    <a:pt x="2504" y="2395"/>
                  </a:lnTo>
                  <a:lnTo>
                    <a:pt x="2475" y="2376"/>
                  </a:lnTo>
                  <a:lnTo>
                    <a:pt x="2444" y="2362"/>
                  </a:lnTo>
                  <a:lnTo>
                    <a:pt x="2410" y="2352"/>
                  </a:lnTo>
                  <a:lnTo>
                    <a:pt x="2373" y="2348"/>
                  </a:lnTo>
                  <a:lnTo>
                    <a:pt x="2334" y="2349"/>
                  </a:lnTo>
                  <a:lnTo>
                    <a:pt x="2292" y="2355"/>
                  </a:lnTo>
                  <a:lnTo>
                    <a:pt x="2246" y="2367"/>
                  </a:lnTo>
                  <a:lnTo>
                    <a:pt x="2203" y="2385"/>
                  </a:lnTo>
                  <a:lnTo>
                    <a:pt x="2162" y="2406"/>
                  </a:lnTo>
                  <a:lnTo>
                    <a:pt x="2123" y="2432"/>
                  </a:lnTo>
                  <a:lnTo>
                    <a:pt x="2086" y="2461"/>
                  </a:lnTo>
                  <a:lnTo>
                    <a:pt x="2050" y="2495"/>
                  </a:lnTo>
                  <a:lnTo>
                    <a:pt x="2015" y="2532"/>
                  </a:lnTo>
                  <a:lnTo>
                    <a:pt x="1980" y="2572"/>
                  </a:lnTo>
                  <a:lnTo>
                    <a:pt x="1947" y="2614"/>
                  </a:lnTo>
                  <a:lnTo>
                    <a:pt x="1912" y="2659"/>
                  </a:lnTo>
                  <a:lnTo>
                    <a:pt x="1879" y="2705"/>
                  </a:lnTo>
                  <a:lnTo>
                    <a:pt x="1846" y="2754"/>
                  </a:lnTo>
                  <a:lnTo>
                    <a:pt x="1812" y="2804"/>
                  </a:lnTo>
                  <a:lnTo>
                    <a:pt x="1774" y="2859"/>
                  </a:lnTo>
                  <a:lnTo>
                    <a:pt x="1735" y="2915"/>
                  </a:lnTo>
                  <a:lnTo>
                    <a:pt x="1694" y="2972"/>
                  </a:lnTo>
                  <a:lnTo>
                    <a:pt x="1651" y="3028"/>
                  </a:lnTo>
                  <a:lnTo>
                    <a:pt x="1606" y="3084"/>
                  </a:lnTo>
                  <a:lnTo>
                    <a:pt x="1558" y="3139"/>
                  </a:lnTo>
                  <a:lnTo>
                    <a:pt x="1508" y="3191"/>
                  </a:lnTo>
                  <a:lnTo>
                    <a:pt x="1455" y="3241"/>
                  </a:lnTo>
                  <a:lnTo>
                    <a:pt x="1398" y="3288"/>
                  </a:lnTo>
                  <a:lnTo>
                    <a:pt x="1338" y="3331"/>
                  </a:lnTo>
                  <a:lnTo>
                    <a:pt x="1270" y="3375"/>
                  </a:lnTo>
                  <a:lnTo>
                    <a:pt x="1199" y="3413"/>
                  </a:lnTo>
                  <a:lnTo>
                    <a:pt x="1128" y="3445"/>
                  </a:lnTo>
                  <a:lnTo>
                    <a:pt x="1055" y="3474"/>
                  </a:lnTo>
                  <a:lnTo>
                    <a:pt x="981" y="3497"/>
                  </a:lnTo>
                  <a:lnTo>
                    <a:pt x="907" y="3516"/>
                  </a:lnTo>
                  <a:lnTo>
                    <a:pt x="832" y="3529"/>
                  </a:lnTo>
                  <a:lnTo>
                    <a:pt x="757" y="3536"/>
                  </a:lnTo>
                  <a:lnTo>
                    <a:pt x="683" y="3539"/>
                  </a:lnTo>
                  <a:lnTo>
                    <a:pt x="620" y="3537"/>
                  </a:lnTo>
                  <a:lnTo>
                    <a:pt x="555" y="3531"/>
                  </a:lnTo>
                  <a:lnTo>
                    <a:pt x="492" y="3520"/>
                  </a:lnTo>
                  <a:lnTo>
                    <a:pt x="432" y="3506"/>
                  </a:lnTo>
                  <a:lnTo>
                    <a:pt x="374" y="3486"/>
                  </a:lnTo>
                  <a:lnTo>
                    <a:pt x="320" y="3464"/>
                  </a:lnTo>
                  <a:lnTo>
                    <a:pt x="269" y="3438"/>
                  </a:lnTo>
                  <a:lnTo>
                    <a:pt x="222" y="3407"/>
                  </a:lnTo>
                  <a:lnTo>
                    <a:pt x="178" y="3373"/>
                  </a:lnTo>
                  <a:lnTo>
                    <a:pt x="138" y="3336"/>
                  </a:lnTo>
                  <a:lnTo>
                    <a:pt x="102" y="3295"/>
                  </a:lnTo>
                  <a:lnTo>
                    <a:pt x="71" y="3251"/>
                  </a:lnTo>
                  <a:lnTo>
                    <a:pt x="44" y="3201"/>
                  </a:lnTo>
                  <a:lnTo>
                    <a:pt x="23" y="3153"/>
                  </a:lnTo>
                  <a:lnTo>
                    <a:pt x="10" y="3104"/>
                  </a:lnTo>
                  <a:lnTo>
                    <a:pt x="2" y="3056"/>
                  </a:lnTo>
                  <a:lnTo>
                    <a:pt x="0" y="3007"/>
                  </a:lnTo>
                  <a:lnTo>
                    <a:pt x="2" y="2961"/>
                  </a:lnTo>
                  <a:lnTo>
                    <a:pt x="9" y="2914"/>
                  </a:lnTo>
                  <a:lnTo>
                    <a:pt x="21" y="2870"/>
                  </a:lnTo>
                  <a:lnTo>
                    <a:pt x="35" y="2827"/>
                  </a:lnTo>
                  <a:lnTo>
                    <a:pt x="53" y="2784"/>
                  </a:lnTo>
                  <a:lnTo>
                    <a:pt x="73" y="2744"/>
                  </a:lnTo>
                  <a:lnTo>
                    <a:pt x="95" y="2706"/>
                  </a:lnTo>
                  <a:lnTo>
                    <a:pt x="118" y="2671"/>
                  </a:lnTo>
                  <a:lnTo>
                    <a:pt x="37" y="2552"/>
                  </a:lnTo>
                  <a:lnTo>
                    <a:pt x="21" y="2525"/>
                  </a:lnTo>
                  <a:lnTo>
                    <a:pt x="9" y="2495"/>
                  </a:lnTo>
                  <a:lnTo>
                    <a:pt x="2" y="2465"/>
                  </a:lnTo>
                  <a:lnTo>
                    <a:pt x="0" y="2434"/>
                  </a:lnTo>
                  <a:lnTo>
                    <a:pt x="1" y="2403"/>
                  </a:lnTo>
                  <a:lnTo>
                    <a:pt x="7" y="2373"/>
                  </a:lnTo>
                  <a:lnTo>
                    <a:pt x="18" y="2343"/>
                  </a:lnTo>
                  <a:lnTo>
                    <a:pt x="32" y="2316"/>
                  </a:lnTo>
                  <a:lnTo>
                    <a:pt x="50" y="2291"/>
                  </a:lnTo>
                  <a:lnTo>
                    <a:pt x="72" y="2270"/>
                  </a:lnTo>
                  <a:lnTo>
                    <a:pt x="600" y="1831"/>
                  </a:lnTo>
                  <a:lnTo>
                    <a:pt x="626" y="1813"/>
                  </a:lnTo>
                  <a:lnTo>
                    <a:pt x="654" y="1800"/>
                  </a:lnTo>
                  <a:lnTo>
                    <a:pt x="684" y="1791"/>
                  </a:lnTo>
                  <a:lnTo>
                    <a:pt x="715" y="1789"/>
                  </a:lnTo>
                  <a:lnTo>
                    <a:pt x="744" y="1791"/>
                  </a:lnTo>
                  <a:lnTo>
                    <a:pt x="772" y="1798"/>
                  </a:lnTo>
                  <a:lnTo>
                    <a:pt x="799" y="1810"/>
                  </a:lnTo>
                  <a:lnTo>
                    <a:pt x="823" y="1827"/>
                  </a:lnTo>
                  <a:lnTo>
                    <a:pt x="846" y="1846"/>
                  </a:lnTo>
                  <a:lnTo>
                    <a:pt x="865" y="1870"/>
                  </a:lnTo>
                  <a:lnTo>
                    <a:pt x="1060" y="2151"/>
                  </a:lnTo>
                  <a:lnTo>
                    <a:pt x="1112" y="2123"/>
                  </a:lnTo>
                  <a:lnTo>
                    <a:pt x="1166" y="2092"/>
                  </a:lnTo>
                  <a:lnTo>
                    <a:pt x="1222" y="2056"/>
                  </a:lnTo>
                  <a:lnTo>
                    <a:pt x="1279" y="2016"/>
                  </a:lnTo>
                  <a:lnTo>
                    <a:pt x="1337" y="1971"/>
                  </a:lnTo>
                  <a:lnTo>
                    <a:pt x="1397" y="1921"/>
                  </a:lnTo>
                  <a:lnTo>
                    <a:pt x="1458" y="1866"/>
                  </a:lnTo>
                  <a:lnTo>
                    <a:pt x="1520" y="1804"/>
                  </a:lnTo>
                  <a:lnTo>
                    <a:pt x="1584" y="1737"/>
                  </a:lnTo>
                  <a:lnTo>
                    <a:pt x="1646" y="1666"/>
                  </a:lnTo>
                  <a:lnTo>
                    <a:pt x="1702" y="1597"/>
                  </a:lnTo>
                  <a:lnTo>
                    <a:pt x="1753" y="1530"/>
                  </a:lnTo>
                  <a:lnTo>
                    <a:pt x="1799" y="1464"/>
                  </a:lnTo>
                  <a:lnTo>
                    <a:pt x="1841" y="1400"/>
                  </a:lnTo>
                  <a:lnTo>
                    <a:pt x="1877" y="1337"/>
                  </a:lnTo>
                  <a:lnTo>
                    <a:pt x="1910" y="1276"/>
                  </a:lnTo>
                  <a:lnTo>
                    <a:pt x="1939" y="1217"/>
                  </a:lnTo>
                  <a:lnTo>
                    <a:pt x="1963" y="1159"/>
                  </a:lnTo>
                  <a:lnTo>
                    <a:pt x="1704" y="944"/>
                  </a:lnTo>
                  <a:lnTo>
                    <a:pt x="1681" y="922"/>
                  </a:lnTo>
                  <a:lnTo>
                    <a:pt x="1663" y="897"/>
                  </a:lnTo>
                  <a:lnTo>
                    <a:pt x="1649" y="869"/>
                  </a:lnTo>
                  <a:lnTo>
                    <a:pt x="1639" y="841"/>
                  </a:lnTo>
                  <a:lnTo>
                    <a:pt x="1633" y="810"/>
                  </a:lnTo>
                  <a:lnTo>
                    <a:pt x="1631" y="779"/>
                  </a:lnTo>
                  <a:lnTo>
                    <a:pt x="1633" y="748"/>
                  </a:lnTo>
                  <a:lnTo>
                    <a:pt x="1640" y="717"/>
                  </a:lnTo>
                  <a:lnTo>
                    <a:pt x="1652" y="688"/>
                  </a:lnTo>
                  <a:lnTo>
                    <a:pt x="1668" y="661"/>
                  </a:lnTo>
                  <a:lnTo>
                    <a:pt x="2069" y="82"/>
                  </a:lnTo>
                  <a:lnTo>
                    <a:pt x="2088" y="59"/>
                  </a:lnTo>
                  <a:lnTo>
                    <a:pt x="2110" y="38"/>
                  </a:lnTo>
                  <a:lnTo>
                    <a:pt x="2135" y="22"/>
                  </a:lnTo>
                  <a:lnTo>
                    <a:pt x="2162" y="10"/>
                  </a:lnTo>
                  <a:lnTo>
                    <a:pt x="2190" y="3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21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182" y="0"/>
            <a:ext cx="6096001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" y="0"/>
            <a:ext cx="6096001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" y="1775013"/>
            <a:ext cx="12192000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72021" y="4831446"/>
            <a:ext cx="50039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</a:rPr>
              <a:t>Recruiting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CDCF09-F1DC-4B76-96C9-CC3B116EA452}"/>
              </a:ext>
            </a:extLst>
          </p:cNvPr>
          <p:cNvSpPr txBox="1"/>
          <p:nvPr/>
        </p:nvSpPr>
        <p:spPr>
          <a:xfrm>
            <a:off x="3556701" y="5508472"/>
            <a:ext cx="461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Supervising Coordinator : Stephanie Ng </a:t>
            </a:r>
          </a:p>
        </p:txBody>
      </p:sp>
    </p:spTree>
    <p:extLst>
      <p:ext uri="{BB962C8B-B14F-4D97-AF65-F5344CB8AC3E}">
        <p14:creationId xmlns:p14="http://schemas.microsoft.com/office/powerpoint/2010/main" val="137579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1DD6-A59A-4E8F-B833-549386319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31" y="36240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 of Recruiting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83E10F-C9C3-4EA8-BC5A-78B6C9FF7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41" y="2526024"/>
            <a:ext cx="4592463" cy="2755478"/>
          </a:xfrm>
          <a:prstGeom prst="rect">
            <a:avLst/>
          </a:prstGeom>
        </p:spPr>
      </p:pic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03D7F5-F552-4BAC-83AF-276E5F4A2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9274" y="1278543"/>
            <a:ext cx="4227112" cy="4387754"/>
          </a:xfrm>
        </p:spPr>
        <p:txBody>
          <a:bodyPr anchor="ctr">
            <a:normAutofit/>
          </a:bodyPr>
          <a:lstStyle/>
          <a:p>
            <a:r>
              <a:rPr lang="en-US" sz="3200" dirty="0"/>
              <a:t>Expand Distribution</a:t>
            </a:r>
          </a:p>
          <a:p>
            <a:r>
              <a:rPr lang="en-US" sz="3200" dirty="0"/>
              <a:t>Add leaders to manage the team</a:t>
            </a:r>
          </a:p>
          <a:p>
            <a:r>
              <a:rPr lang="en-US" sz="3200" dirty="0"/>
              <a:t>Build Continuation process of the business and Duplicate it</a:t>
            </a:r>
          </a:p>
          <a:p>
            <a:r>
              <a:rPr lang="en-US" sz="3200" dirty="0"/>
              <a:t>Increase Leverage</a:t>
            </a:r>
          </a:p>
        </p:txBody>
      </p:sp>
    </p:spTree>
    <p:extLst>
      <p:ext uri="{BB962C8B-B14F-4D97-AF65-F5344CB8AC3E}">
        <p14:creationId xmlns:p14="http://schemas.microsoft.com/office/powerpoint/2010/main" val="4514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F0063934-F2A9-4695-ABE5-90E06227B1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FEDDA8-4232-44FB-AB14-F6A09EDB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Becoming a Master Recruter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550E8-181F-4879-8BE5-17195DB2F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313" y="1166761"/>
            <a:ext cx="6933618" cy="4726276"/>
          </a:xfrm>
        </p:spPr>
        <p:txBody>
          <a:bodyPr anchor="ctr">
            <a:normAutofit/>
          </a:bodyPr>
          <a:lstStyle/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Mindset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Candidate List 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Call Workshop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Tools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GMTSS </a:t>
            </a:r>
            <a:r>
              <a:rPr lang="en-US" dirty="0" err="1">
                <a:solidFill>
                  <a:srgbClr val="FFFFFF"/>
                </a:solidFill>
              </a:rPr>
              <a:t>Calender</a:t>
            </a:r>
            <a:r>
              <a:rPr lang="en-US" dirty="0">
                <a:solidFill>
                  <a:srgbClr val="FFFFFF"/>
                </a:solidFill>
              </a:rPr>
              <a:t> and Tickets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Overcoming Objections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Understanding Residual Income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Selling Tickets</a:t>
            </a:r>
          </a:p>
        </p:txBody>
      </p:sp>
    </p:spTree>
    <p:extLst>
      <p:ext uri="{BB962C8B-B14F-4D97-AF65-F5344CB8AC3E}">
        <p14:creationId xmlns:p14="http://schemas.microsoft.com/office/powerpoint/2010/main" val="3730701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BBC79-6808-49DB-B91D-69AF03DF2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64" y="196423"/>
            <a:ext cx="5314536" cy="1325563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Recruiting Mindset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9CF49-00FB-473B-9A45-DEA1CC3B1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833" y="1418471"/>
            <a:ext cx="5314543" cy="4348359"/>
          </a:xfrm>
        </p:spPr>
        <p:txBody>
          <a:bodyPr anchor="t">
            <a:normAutofit/>
          </a:bodyPr>
          <a:lstStyle/>
          <a:p>
            <a:r>
              <a:rPr lang="en-US" sz="2400" dirty="0"/>
              <a:t>It an process not an event</a:t>
            </a:r>
          </a:p>
          <a:p>
            <a:r>
              <a:rPr lang="en-US" sz="2400" dirty="0"/>
              <a:t>It is a numbers game</a:t>
            </a:r>
          </a:p>
          <a:p>
            <a:r>
              <a:rPr lang="en-US" sz="2400" dirty="0"/>
              <a:t>Consistency is the Key</a:t>
            </a:r>
          </a:p>
          <a:p>
            <a:r>
              <a:rPr lang="en-US" sz="2200" dirty="0"/>
              <a:t>Learn by Doing A lot</a:t>
            </a:r>
          </a:p>
          <a:p>
            <a:r>
              <a:rPr lang="en-US" sz="2200" dirty="0"/>
              <a:t>Learn from many failure</a:t>
            </a:r>
          </a:p>
          <a:p>
            <a:r>
              <a:rPr lang="en-US" sz="2200" dirty="0"/>
              <a:t>Fail faster</a:t>
            </a:r>
          </a:p>
          <a:p>
            <a:r>
              <a:rPr lang="en-US" sz="2200" dirty="0"/>
              <a:t>Leverage  and learn</a:t>
            </a:r>
          </a:p>
          <a:p>
            <a:r>
              <a:rPr lang="en-US" sz="2400" dirty="0"/>
              <a:t>How you approach your database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6" descr="A person in a blue cloudy sky&#10;&#10;Description automatically generated">
            <a:extLst>
              <a:ext uri="{FF2B5EF4-FFF2-40B4-BE49-F238E27FC236}">
                <a16:creationId xmlns:a16="http://schemas.microsoft.com/office/drawing/2014/main" id="{69749B85-21C4-4F5F-851A-EF15CF5FD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r="24655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031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" y="0"/>
            <a:ext cx="628468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" y="1775013"/>
            <a:ext cx="6284685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85020" y="3199852"/>
            <a:ext cx="6858001" cy="4583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" y="5201072"/>
            <a:ext cx="62846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A Names List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4990" y="315769"/>
            <a:ext cx="5104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Brain Storming</a:t>
            </a:r>
            <a:r>
              <a:rPr kumimoji="0" lang="en-US" sz="3200" b="0" i="0" u="none" strike="noStrike" kern="0" cap="none" spc="0" normalizeH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200" b="0" i="0" u="none" strike="noStrike" kern="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34862" y="991795"/>
            <a:ext cx="5331361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60-200 names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34861" y="1851292"/>
            <a:ext cx="5331361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Friends, family, neighbors, teammates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34861" y="2710789"/>
            <a:ext cx="5331361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school and college classmates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34860" y="3570286"/>
            <a:ext cx="5331361" cy="986358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Organizations, Churches, or groups that you belong to or have belonged to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34861" y="4646620"/>
            <a:ext cx="5331361" cy="986358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colleagues </a:t>
            </a:r>
            <a:b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(current and past positions)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34860" y="5722955"/>
            <a:ext cx="5331361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39358558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5715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64953" y="18988"/>
            <a:ext cx="3985386" cy="975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all" spc="0" normalizeH="0" baseline="0" noProof="0" dirty="0">
                <a:ln w="3175"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Categorizing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27997" y="1210252"/>
            <a:ext cx="5302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238" marR="0" lvl="0" indent="-630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Product (P), Business (BIZ)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28181" y="1937701"/>
            <a:ext cx="56690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Wellness (PW), Weight Lost (PT) Beauty (PB),  Shopping (PS)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97320" y="3232930"/>
            <a:ext cx="6664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238" marR="0" lvl="0" indent="-630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Customize approach individually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97320" y="4391266"/>
            <a:ext cx="6415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Keep updating Database weekly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daily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81890" y="5647748"/>
            <a:ext cx="66640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 on building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this business is in the Database(AKA Names list)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0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4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44"/>
          <a:stretch/>
        </p:blipFill>
        <p:spPr>
          <a:xfrm>
            <a:off x="3691935" y="0"/>
            <a:ext cx="851331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675" y="899651"/>
            <a:ext cx="4935731" cy="3406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0734" r="33805"/>
          <a:stretch/>
        </p:blipFill>
        <p:spPr>
          <a:xfrm>
            <a:off x="0" y="0"/>
            <a:ext cx="4323522" cy="5953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864" y="5402760"/>
            <a:ext cx="29330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Mobile App</a:t>
            </a:r>
          </a:p>
        </p:txBody>
      </p:sp>
    </p:spTree>
    <p:extLst>
      <p:ext uri="{BB962C8B-B14F-4D97-AF65-F5344CB8AC3E}">
        <p14:creationId xmlns:p14="http://schemas.microsoft.com/office/powerpoint/2010/main" val="2078013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7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944</Words>
  <Application>Microsoft Office PowerPoint</Application>
  <PresentationFormat>Widescreen</PresentationFormat>
  <Paragraphs>181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Calibri Light</vt:lpstr>
      <vt:lpstr>Corbel</vt:lpstr>
      <vt:lpstr>Courier New</vt:lpstr>
      <vt:lpstr>Wingdings</vt:lpstr>
      <vt:lpstr>Office Theme</vt:lpstr>
      <vt:lpstr>12_Office Theme</vt:lpstr>
      <vt:lpstr>17_Office Theme</vt:lpstr>
      <vt:lpstr>Depth</vt:lpstr>
      <vt:lpstr>PowerPoint Presentation</vt:lpstr>
      <vt:lpstr>What is Recruiting?</vt:lpstr>
      <vt:lpstr>PowerPoint Presentation</vt:lpstr>
      <vt:lpstr>Purpose of Recruiting</vt:lpstr>
      <vt:lpstr>Becoming a Master Recruter</vt:lpstr>
      <vt:lpstr>Recruiting Mindset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Ng</dc:creator>
  <cp:lastModifiedBy>Stephanie Ng</cp:lastModifiedBy>
  <cp:revision>1</cp:revision>
  <dcterms:created xsi:type="dcterms:W3CDTF">2019-01-14T21:56:57Z</dcterms:created>
  <dcterms:modified xsi:type="dcterms:W3CDTF">2019-01-21T20:22:31Z</dcterms:modified>
</cp:coreProperties>
</file>